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22.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3.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4.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5.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76"/>
  </p:notesMasterIdLst>
  <p:handoutMasterIdLst>
    <p:handoutMasterId r:id="rId77"/>
  </p:handoutMasterIdLst>
  <p:sldIdLst>
    <p:sldId id="401" r:id="rId2"/>
    <p:sldId id="629" r:id="rId3"/>
    <p:sldId id="941" r:id="rId4"/>
    <p:sldId id="942" r:id="rId5"/>
    <p:sldId id="558" r:id="rId6"/>
    <p:sldId id="628" r:id="rId7"/>
    <p:sldId id="418" r:id="rId8"/>
    <p:sldId id="947" r:id="rId9"/>
    <p:sldId id="948" r:id="rId10"/>
    <p:sldId id="949" r:id="rId11"/>
    <p:sldId id="950" r:id="rId12"/>
    <p:sldId id="951" r:id="rId13"/>
    <p:sldId id="952" r:id="rId14"/>
    <p:sldId id="953" r:id="rId15"/>
    <p:sldId id="954" r:id="rId16"/>
    <p:sldId id="955" r:id="rId17"/>
    <p:sldId id="956" r:id="rId18"/>
    <p:sldId id="957" r:id="rId19"/>
    <p:sldId id="958" r:id="rId20"/>
    <p:sldId id="959" r:id="rId21"/>
    <p:sldId id="960" r:id="rId22"/>
    <p:sldId id="961" r:id="rId23"/>
    <p:sldId id="962" r:id="rId24"/>
    <p:sldId id="963" r:id="rId25"/>
    <p:sldId id="964" r:id="rId26"/>
    <p:sldId id="965" r:id="rId27"/>
    <p:sldId id="966" r:id="rId28"/>
    <p:sldId id="967" r:id="rId29"/>
    <p:sldId id="533" r:id="rId30"/>
    <p:sldId id="635" r:id="rId31"/>
    <p:sldId id="636" r:id="rId32"/>
    <p:sldId id="260" r:id="rId33"/>
    <p:sldId id="259" r:id="rId34"/>
    <p:sldId id="637" r:id="rId35"/>
    <p:sldId id="638" r:id="rId36"/>
    <p:sldId id="634" r:id="rId37"/>
    <p:sldId id="633" r:id="rId38"/>
    <p:sldId id="540" r:id="rId39"/>
    <p:sldId id="946" r:id="rId40"/>
    <p:sldId id="639" r:id="rId41"/>
    <p:sldId id="641" r:id="rId42"/>
    <p:sldId id="640" r:id="rId43"/>
    <p:sldId id="644" r:id="rId44"/>
    <p:sldId id="645" r:id="rId45"/>
    <p:sldId id="646" r:id="rId46"/>
    <p:sldId id="339" r:id="rId47"/>
    <p:sldId id="364" r:id="rId48"/>
    <p:sldId id="648" r:id="rId49"/>
    <p:sldId id="365" r:id="rId50"/>
    <p:sldId id="652" r:id="rId51"/>
    <p:sldId id="653" r:id="rId52"/>
    <p:sldId id="654" r:id="rId53"/>
    <p:sldId id="655" r:id="rId54"/>
    <p:sldId id="656" r:id="rId55"/>
    <p:sldId id="388" r:id="rId56"/>
    <p:sldId id="657" r:id="rId57"/>
    <p:sldId id="658" r:id="rId58"/>
    <p:sldId id="660" r:id="rId59"/>
    <p:sldId id="661" r:id="rId60"/>
    <p:sldId id="663" r:id="rId61"/>
    <p:sldId id="664" r:id="rId62"/>
    <p:sldId id="665" r:id="rId63"/>
    <p:sldId id="666" r:id="rId64"/>
    <p:sldId id="667" r:id="rId65"/>
    <p:sldId id="672" r:id="rId66"/>
    <p:sldId id="668" r:id="rId67"/>
    <p:sldId id="372" r:id="rId68"/>
    <p:sldId id="344" r:id="rId69"/>
    <p:sldId id="345" r:id="rId70"/>
    <p:sldId id="631" r:id="rId71"/>
    <p:sldId id="348" r:id="rId72"/>
    <p:sldId id="669" r:id="rId73"/>
    <p:sldId id="676" r:id="rId74"/>
    <p:sldId id="483" r:id="rId75"/>
  </p:sldIdLst>
  <p:sldSz cx="9601200" cy="6858000"/>
  <p:notesSz cx="7315200" cy="9601200"/>
  <p:defaultTextStyle>
    <a:defPPr>
      <a:defRPr lang="en-US"/>
    </a:defPPr>
    <a:lvl1pPr algn="l" rtl="0" fontAlgn="base">
      <a:spcBef>
        <a:spcPct val="20000"/>
      </a:spcBef>
      <a:spcAft>
        <a:spcPct val="0"/>
      </a:spcAft>
      <a:buClr>
        <a:schemeClr val="tx2"/>
      </a:buClr>
      <a:buSzPct val="120000"/>
      <a:buFont typeface="Wingdings" pitchFamily="2" charset="2"/>
      <a:buChar char="§"/>
      <a:defRPr sz="2400" b="1" kern="1200">
        <a:solidFill>
          <a:schemeClr val="hlink"/>
        </a:solidFill>
        <a:latin typeface="Myriad Web Pro" pitchFamily="34" charset="0"/>
        <a:ea typeface="+mn-ea"/>
        <a:cs typeface="+mn-cs"/>
      </a:defRPr>
    </a:lvl1pPr>
    <a:lvl2pPr marL="457200" algn="l" rtl="0" fontAlgn="base">
      <a:spcBef>
        <a:spcPct val="20000"/>
      </a:spcBef>
      <a:spcAft>
        <a:spcPct val="0"/>
      </a:spcAft>
      <a:buClr>
        <a:schemeClr val="tx2"/>
      </a:buClr>
      <a:buSzPct val="120000"/>
      <a:buFont typeface="Wingdings" pitchFamily="2" charset="2"/>
      <a:buChar char="§"/>
      <a:defRPr sz="2400" b="1" kern="1200">
        <a:solidFill>
          <a:schemeClr val="hlink"/>
        </a:solidFill>
        <a:latin typeface="Myriad Web Pro" pitchFamily="34" charset="0"/>
        <a:ea typeface="+mn-ea"/>
        <a:cs typeface="+mn-cs"/>
      </a:defRPr>
    </a:lvl2pPr>
    <a:lvl3pPr marL="914400" algn="l" rtl="0" fontAlgn="base">
      <a:spcBef>
        <a:spcPct val="20000"/>
      </a:spcBef>
      <a:spcAft>
        <a:spcPct val="0"/>
      </a:spcAft>
      <a:buClr>
        <a:schemeClr val="tx2"/>
      </a:buClr>
      <a:buSzPct val="120000"/>
      <a:buFont typeface="Wingdings" pitchFamily="2" charset="2"/>
      <a:buChar char="§"/>
      <a:defRPr sz="2400" b="1" kern="1200">
        <a:solidFill>
          <a:schemeClr val="hlink"/>
        </a:solidFill>
        <a:latin typeface="Myriad Web Pro" pitchFamily="34" charset="0"/>
        <a:ea typeface="+mn-ea"/>
        <a:cs typeface="+mn-cs"/>
      </a:defRPr>
    </a:lvl3pPr>
    <a:lvl4pPr marL="1371600" algn="l" rtl="0" fontAlgn="base">
      <a:spcBef>
        <a:spcPct val="20000"/>
      </a:spcBef>
      <a:spcAft>
        <a:spcPct val="0"/>
      </a:spcAft>
      <a:buClr>
        <a:schemeClr val="tx2"/>
      </a:buClr>
      <a:buSzPct val="120000"/>
      <a:buFont typeface="Wingdings" pitchFamily="2" charset="2"/>
      <a:buChar char="§"/>
      <a:defRPr sz="2400" b="1" kern="1200">
        <a:solidFill>
          <a:schemeClr val="hlink"/>
        </a:solidFill>
        <a:latin typeface="Myriad Web Pro" pitchFamily="34" charset="0"/>
        <a:ea typeface="+mn-ea"/>
        <a:cs typeface="+mn-cs"/>
      </a:defRPr>
    </a:lvl4pPr>
    <a:lvl5pPr marL="1828800" algn="l" rtl="0" fontAlgn="base">
      <a:spcBef>
        <a:spcPct val="20000"/>
      </a:spcBef>
      <a:spcAft>
        <a:spcPct val="0"/>
      </a:spcAft>
      <a:buClr>
        <a:schemeClr val="tx2"/>
      </a:buClr>
      <a:buSzPct val="120000"/>
      <a:buFont typeface="Wingdings" pitchFamily="2" charset="2"/>
      <a:buChar char="§"/>
      <a:defRPr sz="2400" b="1" kern="1200">
        <a:solidFill>
          <a:schemeClr val="hlink"/>
        </a:solidFill>
        <a:latin typeface="Myriad Web Pro" pitchFamily="34" charset="0"/>
        <a:ea typeface="+mn-ea"/>
        <a:cs typeface="+mn-cs"/>
      </a:defRPr>
    </a:lvl5pPr>
    <a:lvl6pPr marL="2286000" algn="l" defTabSz="914400" rtl="0" eaLnBrk="1" latinLnBrk="0" hangingPunct="1">
      <a:defRPr sz="2400" b="1" kern="1200">
        <a:solidFill>
          <a:schemeClr val="hlink"/>
        </a:solidFill>
        <a:latin typeface="Myriad Web Pro" pitchFamily="34" charset="0"/>
        <a:ea typeface="+mn-ea"/>
        <a:cs typeface="+mn-cs"/>
      </a:defRPr>
    </a:lvl6pPr>
    <a:lvl7pPr marL="2743200" algn="l" defTabSz="914400" rtl="0" eaLnBrk="1" latinLnBrk="0" hangingPunct="1">
      <a:defRPr sz="2400" b="1" kern="1200">
        <a:solidFill>
          <a:schemeClr val="hlink"/>
        </a:solidFill>
        <a:latin typeface="Myriad Web Pro" pitchFamily="34" charset="0"/>
        <a:ea typeface="+mn-ea"/>
        <a:cs typeface="+mn-cs"/>
      </a:defRPr>
    </a:lvl7pPr>
    <a:lvl8pPr marL="3200400" algn="l" defTabSz="914400" rtl="0" eaLnBrk="1" latinLnBrk="0" hangingPunct="1">
      <a:defRPr sz="2400" b="1" kern="1200">
        <a:solidFill>
          <a:schemeClr val="hlink"/>
        </a:solidFill>
        <a:latin typeface="Myriad Web Pro" pitchFamily="34" charset="0"/>
        <a:ea typeface="+mn-ea"/>
        <a:cs typeface="+mn-cs"/>
      </a:defRPr>
    </a:lvl8pPr>
    <a:lvl9pPr marL="3657600" algn="l" defTabSz="914400" rtl="0" eaLnBrk="1" latinLnBrk="0" hangingPunct="1">
      <a:defRPr sz="2400" b="1" kern="1200">
        <a:solidFill>
          <a:schemeClr val="hlink"/>
        </a:solidFill>
        <a:latin typeface="Myriad Web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3">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00"/>
    <a:srgbClr val="FFCC66"/>
    <a:srgbClr val="FFFF99"/>
    <a:srgbClr val="00B8B4"/>
    <a:srgbClr val="00C5C0"/>
    <a:srgbClr val="54504C"/>
    <a:srgbClr val="0B2C44"/>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410EDD-B13F-4AFC-AF13-331DFCAFF3C4}" v="4" dt="2020-01-22T00:16:38.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22" autoAdjust="0"/>
    <p:restoredTop sz="86685" autoAdjust="0"/>
  </p:normalViewPr>
  <p:slideViewPr>
    <p:cSldViewPr snapToGrid="0">
      <p:cViewPr varScale="1">
        <p:scale>
          <a:sx n="58" d="100"/>
          <a:sy n="58" d="100"/>
        </p:scale>
        <p:origin x="1276" y="40"/>
      </p:cViewPr>
      <p:guideLst>
        <p:guide orient="horz" pos="2160"/>
        <p:guide pos="302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3660"/>
    </p:cViewPr>
  </p:sorterViewPr>
  <p:notesViewPr>
    <p:cSldViewPr snapToGrid="0">
      <p:cViewPr>
        <p:scale>
          <a:sx n="75" d="100"/>
          <a:sy n="75" d="100"/>
        </p:scale>
        <p:origin x="-2136" y="-21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field, Larry" userId="6c40788e-275e-4970-8a3a-fa7adeffe074" providerId="ADAL" clId="{EDC53A23-2FFE-4923-84B7-A0FE0AC34919}"/>
    <pc:docChg chg="addSld delSld modSld sldOrd">
      <pc:chgData name="Scofield, Larry" userId="6c40788e-275e-4970-8a3a-fa7adeffe074" providerId="ADAL" clId="{EDC53A23-2FFE-4923-84B7-A0FE0AC34919}" dt="2020-01-22T00:17:07.204" v="115" actId="1076"/>
      <pc:docMkLst>
        <pc:docMk/>
      </pc:docMkLst>
      <pc:sldChg chg="del">
        <pc:chgData name="Scofield, Larry" userId="6c40788e-275e-4970-8a3a-fa7adeffe074" providerId="ADAL" clId="{EDC53A23-2FFE-4923-84B7-A0FE0AC34919}" dt="2020-01-21T23:52:04.449" v="81" actId="47"/>
        <pc:sldMkLst>
          <pc:docMk/>
          <pc:sldMk cId="0" sldId="257"/>
        </pc:sldMkLst>
      </pc:sldChg>
      <pc:sldChg chg="del">
        <pc:chgData name="Scofield, Larry" userId="6c40788e-275e-4970-8a3a-fa7adeffe074" providerId="ADAL" clId="{EDC53A23-2FFE-4923-84B7-A0FE0AC34919}" dt="2020-01-21T23:45:16.433" v="25" actId="47"/>
        <pc:sldMkLst>
          <pc:docMk/>
          <pc:sldMk cId="341183713" sldId="262"/>
        </pc:sldMkLst>
      </pc:sldChg>
      <pc:sldChg chg="del">
        <pc:chgData name="Scofield, Larry" userId="6c40788e-275e-4970-8a3a-fa7adeffe074" providerId="ADAL" clId="{EDC53A23-2FFE-4923-84B7-A0FE0AC34919}" dt="2020-01-21T23:46:06.212" v="35" actId="47"/>
        <pc:sldMkLst>
          <pc:docMk/>
          <pc:sldMk cId="0" sldId="264"/>
        </pc:sldMkLst>
      </pc:sldChg>
      <pc:sldChg chg="del">
        <pc:chgData name="Scofield, Larry" userId="6c40788e-275e-4970-8a3a-fa7adeffe074" providerId="ADAL" clId="{EDC53A23-2FFE-4923-84B7-A0FE0AC34919}" dt="2020-01-21T23:46:07.163" v="36" actId="47"/>
        <pc:sldMkLst>
          <pc:docMk/>
          <pc:sldMk cId="0" sldId="265"/>
        </pc:sldMkLst>
      </pc:sldChg>
      <pc:sldChg chg="del">
        <pc:chgData name="Scofield, Larry" userId="6c40788e-275e-4970-8a3a-fa7adeffe074" providerId="ADAL" clId="{EDC53A23-2FFE-4923-84B7-A0FE0AC34919}" dt="2020-01-21T23:45:19.937" v="28" actId="47"/>
        <pc:sldMkLst>
          <pc:docMk/>
          <pc:sldMk cId="4246183361" sldId="266"/>
        </pc:sldMkLst>
      </pc:sldChg>
      <pc:sldChg chg="del">
        <pc:chgData name="Scofield, Larry" userId="6c40788e-275e-4970-8a3a-fa7adeffe074" providerId="ADAL" clId="{EDC53A23-2FFE-4923-84B7-A0FE0AC34919}" dt="2020-01-21T23:45:04.401" v="17" actId="47"/>
        <pc:sldMkLst>
          <pc:docMk/>
          <pc:sldMk cId="3597199286" sldId="267"/>
        </pc:sldMkLst>
      </pc:sldChg>
      <pc:sldChg chg="del">
        <pc:chgData name="Scofield, Larry" userId="6c40788e-275e-4970-8a3a-fa7adeffe074" providerId="ADAL" clId="{EDC53A23-2FFE-4923-84B7-A0FE0AC34919}" dt="2020-01-21T23:45:02.741" v="16" actId="47"/>
        <pc:sldMkLst>
          <pc:docMk/>
          <pc:sldMk cId="2895133844" sldId="269"/>
        </pc:sldMkLst>
      </pc:sldChg>
      <pc:sldChg chg="del">
        <pc:chgData name="Scofield, Larry" userId="6c40788e-275e-4970-8a3a-fa7adeffe074" providerId="ADAL" clId="{EDC53A23-2FFE-4923-84B7-A0FE0AC34919}" dt="2020-01-21T23:45:05.843" v="18" actId="47"/>
        <pc:sldMkLst>
          <pc:docMk/>
          <pc:sldMk cId="2434626885" sldId="270"/>
        </pc:sldMkLst>
      </pc:sldChg>
      <pc:sldChg chg="del">
        <pc:chgData name="Scofield, Larry" userId="6c40788e-275e-4970-8a3a-fa7adeffe074" providerId="ADAL" clId="{EDC53A23-2FFE-4923-84B7-A0FE0AC34919}" dt="2020-01-21T23:48:29.857" v="68" actId="47"/>
        <pc:sldMkLst>
          <pc:docMk/>
          <pc:sldMk cId="3723786855" sldId="274"/>
        </pc:sldMkLst>
      </pc:sldChg>
      <pc:sldChg chg="del">
        <pc:chgData name="Scofield, Larry" userId="6c40788e-275e-4970-8a3a-fa7adeffe074" providerId="ADAL" clId="{EDC53A23-2FFE-4923-84B7-A0FE0AC34919}" dt="2020-01-21T23:48:30.736" v="69" actId="47"/>
        <pc:sldMkLst>
          <pc:docMk/>
          <pc:sldMk cId="3783886753" sldId="275"/>
        </pc:sldMkLst>
      </pc:sldChg>
      <pc:sldChg chg="del">
        <pc:chgData name="Scofield, Larry" userId="6c40788e-275e-4970-8a3a-fa7adeffe074" providerId="ADAL" clId="{EDC53A23-2FFE-4923-84B7-A0FE0AC34919}" dt="2020-01-21T23:45:08.270" v="19" actId="47"/>
        <pc:sldMkLst>
          <pc:docMk/>
          <pc:sldMk cId="27050011" sldId="278"/>
        </pc:sldMkLst>
      </pc:sldChg>
      <pc:sldChg chg="del">
        <pc:chgData name="Scofield, Larry" userId="6c40788e-275e-4970-8a3a-fa7adeffe074" providerId="ADAL" clId="{EDC53A23-2FFE-4923-84B7-A0FE0AC34919}" dt="2020-01-21T23:46:14.466" v="44" actId="47"/>
        <pc:sldMkLst>
          <pc:docMk/>
          <pc:sldMk cId="0" sldId="280"/>
        </pc:sldMkLst>
      </pc:sldChg>
      <pc:sldChg chg="del">
        <pc:chgData name="Scofield, Larry" userId="6c40788e-275e-4970-8a3a-fa7adeffe074" providerId="ADAL" clId="{EDC53A23-2FFE-4923-84B7-A0FE0AC34919}" dt="2020-01-21T23:46:15.539" v="45" actId="47"/>
        <pc:sldMkLst>
          <pc:docMk/>
          <pc:sldMk cId="0" sldId="281"/>
        </pc:sldMkLst>
      </pc:sldChg>
      <pc:sldChg chg="del">
        <pc:chgData name="Scofield, Larry" userId="6c40788e-275e-4970-8a3a-fa7adeffe074" providerId="ADAL" clId="{EDC53A23-2FFE-4923-84B7-A0FE0AC34919}" dt="2020-01-21T23:46:16.393" v="46" actId="47"/>
        <pc:sldMkLst>
          <pc:docMk/>
          <pc:sldMk cId="0" sldId="282"/>
        </pc:sldMkLst>
      </pc:sldChg>
      <pc:sldChg chg="del">
        <pc:chgData name="Scofield, Larry" userId="6c40788e-275e-4970-8a3a-fa7adeffe074" providerId="ADAL" clId="{EDC53A23-2FFE-4923-84B7-A0FE0AC34919}" dt="2020-01-21T23:46:17.322" v="47" actId="47"/>
        <pc:sldMkLst>
          <pc:docMk/>
          <pc:sldMk cId="0" sldId="287"/>
        </pc:sldMkLst>
      </pc:sldChg>
      <pc:sldChg chg="del">
        <pc:chgData name="Scofield, Larry" userId="6c40788e-275e-4970-8a3a-fa7adeffe074" providerId="ADAL" clId="{EDC53A23-2FFE-4923-84B7-A0FE0AC34919}" dt="2020-01-21T23:46:18.153" v="48" actId="47"/>
        <pc:sldMkLst>
          <pc:docMk/>
          <pc:sldMk cId="0" sldId="290"/>
        </pc:sldMkLst>
      </pc:sldChg>
      <pc:sldChg chg="del">
        <pc:chgData name="Scofield, Larry" userId="6c40788e-275e-4970-8a3a-fa7adeffe074" providerId="ADAL" clId="{EDC53A23-2FFE-4923-84B7-A0FE0AC34919}" dt="2020-01-21T23:46:19.153" v="49" actId="47"/>
        <pc:sldMkLst>
          <pc:docMk/>
          <pc:sldMk cId="0" sldId="293"/>
        </pc:sldMkLst>
      </pc:sldChg>
      <pc:sldChg chg="del">
        <pc:chgData name="Scofield, Larry" userId="6c40788e-275e-4970-8a3a-fa7adeffe074" providerId="ADAL" clId="{EDC53A23-2FFE-4923-84B7-A0FE0AC34919}" dt="2020-01-21T23:46:20.922" v="51" actId="47"/>
        <pc:sldMkLst>
          <pc:docMk/>
          <pc:sldMk cId="0" sldId="294"/>
        </pc:sldMkLst>
      </pc:sldChg>
      <pc:sldChg chg="del">
        <pc:chgData name="Scofield, Larry" userId="6c40788e-275e-4970-8a3a-fa7adeffe074" providerId="ADAL" clId="{EDC53A23-2FFE-4923-84B7-A0FE0AC34919}" dt="2020-01-21T23:45:10.124" v="20" actId="47"/>
        <pc:sldMkLst>
          <pc:docMk/>
          <pc:sldMk cId="0" sldId="296"/>
        </pc:sldMkLst>
      </pc:sldChg>
      <pc:sldChg chg="del">
        <pc:chgData name="Scofield, Larry" userId="6c40788e-275e-4970-8a3a-fa7adeffe074" providerId="ADAL" clId="{EDC53A23-2FFE-4923-84B7-A0FE0AC34919}" dt="2020-01-21T23:45:12.906" v="22" actId="47"/>
        <pc:sldMkLst>
          <pc:docMk/>
          <pc:sldMk cId="0" sldId="297"/>
        </pc:sldMkLst>
      </pc:sldChg>
      <pc:sldChg chg="del">
        <pc:chgData name="Scofield, Larry" userId="6c40788e-275e-4970-8a3a-fa7adeffe074" providerId="ADAL" clId="{EDC53A23-2FFE-4923-84B7-A0FE0AC34919}" dt="2020-01-21T23:45:13.866" v="23" actId="47"/>
        <pc:sldMkLst>
          <pc:docMk/>
          <pc:sldMk cId="0" sldId="298"/>
        </pc:sldMkLst>
      </pc:sldChg>
      <pc:sldChg chg="del">
        <pc:chgData name="Scofield, Larry" userId="6c40788e-275e-4970-8a3a-fa7adeffe074" providerId="ADAL" clId="{EDC53A23-2FFE-4923-84B7-A0FE0AC34919}" dt="2020-01-21T23:46:09.170" v="38" actId="47"/>
        <pc:sldMkLst>
          <pc:docMk/>
          <pc:sldMk cId="0" sldId="302"/>
        </pc:sldMkLst>
      </pc:sldChg>
      <pc:sldChg chg="del">
        <pc:chgData name="Scofield, Larry" userId="6c40788e-275e-4970-8a3a-fa7adeffe074" providerId="ADAL" clId="{EDC53A23-2FFE-4923-84B7-A0FE0AC34919}" dt="2020-01-21T23:46:05.079" v="34" actId="47"/>
        <pc:sldMkLst>
          <pc:docMk/>
          <pc:sldMk cId="0" sldId="305"/>
        </pc:sldMkLst>
      </pc:sldChg>
      <pc:sldChg chg="del">
        <pc:chgData name="Scofield, Larry" userId="6c40788e-275e-4970-8a3a-fa7adeffe074" providerId="ADAL" clId="{EDC53A23-2FFE-4923-84B7-A0FE0AC34919}" dt="2020-01-21T23:46:13.597" v="43" actId="47"/>
        <pc:sldMkLst>
          <pc:docMk/>
          <pc:sldMk cId="0" sldId="306"/>
        </pc:sldMkLst>
      </pc:sldChg>
      <pc:sldChg chg="del">
        <pc:chgData name="Scofield, Larry" userId="6c40788e-275e-4970-8a3a-fa7adeffe074" providerId="ADAL" clId="{EDC53A23-2FFE-4923-84B7-A0FE0AC34919}" dt="2020-01-21T23:45:11.230" v="21" actId="47"/>
        <pc:sldMkLst>
          <pc:docMk/>
          <pc:sldMk cId="0" sldId="309"/>
        </pc:sldMkLst>
      </pc:sldChg>
      <pc:sldChg chg="del">
        <pc:chgData name="Scofield, Larry" userId="6c40788e-275e-4970-8a3a-fa7adeffe074" providerId="ADAL" clId="{EDC53A23-2FFE-4923-84B7-A0FE0AC34919}" dt="2020-01-21T23:46:10.039" v="39" actId="47"/>
        <pc:sldMkLst>
          <pc:docMk/>
          <pc:sldMk cId="0" sldId="310"/>
        </pc:sldMkLst>
      </pc:sldChg>
      <pc:sldChg chg="del">
        <pc:chgData name="Scofield, Larry" userId="6c40788e-275e-4970-8a3a-fa7adeffe074" providerId="ADAL" clId="{EDC53A23-2FFE-4923-84B7-A0FE0AC34919}" dt="2020-01-21T23:46:10.963" v="40" actId="47"/>
        <pc:sldMkLst>
          <pc:docMk/>
          <pc:sldMk cId="0" sldId="311"/>
        </pc:sldMkLst>
      </pc:sldChg>
      <pc:sldChg chg="del">
        <pc:chgData name="Scofield, Larry" userId="6c40788e-275e-4970-8a3a-fa7adeffe074" providerId="ADAL" clId="{EDC53A23-2FFE-4923-84B7-A0FE0AC34919}" dt="2020-01-21T23:46:11.823" v="41" actId="47"/>
        <pc:sldMkLst>
          <pc:docMk/>
          <pc:sldMk cId="0" sldId="312"/>
        </pc:sldMkLst>
      </pc:sldChg>
      <pc:sldChg chg="del">
        <pc:chgData name="Scofield, Larry" userId="6c40788e-275e-4970-8a3a-fa7adeffe074" providerId="ADAL" clId="{EDC53A23-2FFE-4923-84B7-A0FE0AC34919}" dt="2020-01-21T23:46:12.710" v="42" actId="47"/>
        <pc:sldMkLst>
          <pc:docMk/>
          <pc:sldMk cId="0" sldId="313"/>
        </pc:sldMkLst>
      </pc:sldChg>
      <pc:sldChg chg="del">
        <pc:chgData name="Scofield, Larry" userId="6c40788e-275e-4970-8a3a-fa7adeffe074" providerId="ADAL" clId="{EDC53A23-2FFE-4923-84B7-A0FE0AC34919}" dt="2020-01-21T23:48:34.290" v="73" actId="47"/>
        <pc:sldMkLst>
          <pc:docMk/>
          <pc:sldMk cId="1336004427" sldId="314"/>
        </pc:sldMkLst>
      </pc:sldChg>
      <pc:sldChg chg="del">
        <pc:chgData name="Scofield, Larry" userId="6c40788e-275e-4970-8a3a-fa7adeffe074" providerId="ADAL" clId="{EDC53A23-2FFE-4923-84B7-A0FE0AC34919}" dt="2020-01-21T23:48:36.076" v="74" actId="47"/>
        <pc:sldMkLst>
          <pc:docMk/>
          <pc:sldMk cId="2435343014" sldId="315"/>
        </pc:sldMkLst>
      </pc:sldChg>
      <pc:sldChg chg="del">
        <pc:chgData name="Scofield, Larry" userId="6c40788e-275e-4970-8a3a-fa7adeffe074" providerId="ADAL" clId="{EDC53A23-2FFE-4923-84B7-A0FE0AC34919}" dt="2020-01-21T23:48:37.037" v="75" actId="47"/>
        <pc:sldMkLst>
          <pc:docMk/>
          <pc:sldMk cId="2985253811" sldId="316"/>
        </pc:sldMkLst>
      </pc:sldChg>
      <pc:sldChg chg="del">
        <pc:chgData name="Scofield, Larry" userId="6c40788e-275e-4970-8a3a-fa7adeffe074" providerId="ADAL" clId="{EDC53A23-2FFE-4923-84B7-A0FE0AC34919}" dt="2020-01-22T00:04:46.874" v="95" actId="47"/>
        <pc:sldMkLst>
          <pc:docMk/>
          <pc:sldMk cId="0" sldId="320"/>
        </pc:sldMkLst>
      </pc:sldChg>
      <pc:sldChg chg="del">
        <pc:chgData name="Scofield, Larry" userId="6c40788e-275e-4970-8a3a-fa7adeffe074" providerId="ADAL" clId="{EDC53A23-2FFE-4923-84B7-A0FE0AC34919}" dt="2020-01-21T23:46:21.937" v="52" actId="47"/>
        <pc:sldMkLst>
          <pc:docMk/>
          <pc:sldMk cId="0" sldId="321"/>
        </pc:sldMkLst>
      </pc:sldChg>
      <pc:sldChg chg="del">
        <pc:chgData name="Scofield, Larry" userId="6c40788e-275e-4970-8a3a-fa7adeffe074" providerId="ADAL" clId="{EDC53A23-2FFE-4923-84B7-A0FE0AC34919}" dt="2020-01-21T23:48:40.818" v="78" actId="47"/>
        <pc:sldMkLst>
          <pc:docMk/>
          <pc:sldMk cId="4144070172" sldId="322"/>
        </pc:sldMkLst>
      </pc:sldChg>
      <pc:sldChg chg="del">
        <pc:chgData name="Scofield, Larry" userId="6c40788e-275e-4970-8a3a-fa7adeffe074" providerId="ADAL" clId="{EDC53A23-2FFE-4923-84B7-A0FE0AC34919}" dt="2020-01-22T00:00:43.645" v="89" actId="47"/>
        <pc:sldMkLst>
          <pc:docMk/>
          <pc:sldMk cId="994717563" sldId="323"/>
        </pc:sldMkLst>
      </pc:sldChg>
      <pc:sldChg chg="del">
        <pc:chgData name="Scofield, Larry" userId="6c40788e-275e-4970-8a3a-fa7adeffe074" providerId="ADAL" clId="{EDC53A23-2FFE-4923-84B7-A0FE0AC34919}" dt="2020-01-21T23:46:20.009" v="50" actId="47"/>
        <pc:sldMkLst>
          <pc:docMk/>
          <pc:sldMk cId="0" sldId="324"/>
        </pc:sldMkLst>
      </pc:sldChg>
      <pc:sldChg chg="del">
        <pc:chgData name="Scofield, Larry" userId="6c40788e-275e-4970-8a3a-fa7adeffe074" providerId="ADAL" clId="{EDC53A23-2FFE-4923-84B7-A0FE0AC34919}" dt="2020-01-22T00:00:47.444" v="91" actId="47"/>
        <pc:sldMkLst>
          <pc:docMk/>
          <pc:sldMk cId="2025855898" sldId="325"/>
        </pc:sldMkLst>
      </pc:sldChg>
      <pc:sldChg chg="del">
        <pc:chgData name="Scofield, Larry" userId="6c40788e-275e-4970-8a3a-fa7adeffe074" providerId="ADAL" clId="{EDC53A23-2FFE-4923-84B7-A0FE0AC34919}" dt="2020-01-21T23:48:33.384" v="72" actId="47"/>
        <pc:sldMkLst>
          <pc:docMk/>
          <pc:sldMk cId="3119946869" sldId="327"/>
        </pc:sldMkLst>
      </pc:sldChg>
      <pc:sldChg chg="del">
        <pc:chgData name="Scofield, Larry" userId="6c40788e-275e-4970-8a3a-fa7adeffe074" providerId="ADAL" clId="{EDC53A23-2FFE-4923-84B7-A0FE0AC34919}" dt="2020-01-21T23:46:08.270" v="37" actId="47"/>
        <pc:sldMkLst>
          <pc:docMk/>
          <pc:sldMk cId="0" sldId="334"/>
        </pc:sldMkLst>
      </pc:sldChg>
      <pc:sldChg chg="ord">
        <pc:chgData name="Scofield, Larry" userId="6c40788e-275e-4970-8a3a-fa7adeffe074" providerId="ADAL" clId="{EDC53A23-2FFE-4923-84B7-A0FE0AC34919}" dt="2020-01-22T00:04:36.669" v="93"/>
        <pc:sldMkLst>
          <pc:docMk/>
          <pc:sldMk cId="0" sldId="339"/>
        </pc:sldMkLst>
      </pc:sldChg>
      <pc:sldChg chg="del">
        <pc:chgData name="Scofield, Larry" userId="6c40788e-275e-4970-8a3a-fa7adeffe074" providerId="ADAL" clId="{EDC53A23-2FFE-4923-84B7-A0FE0AC34919}" dt="2020-01-22T00:15:15.057" v="103" actId="47"/>
        <pc:sldMkLst>
          <pc:docMk/>
          <pc:sldMk cId="1143051038" sldId="343"/>
        </pc:sldMkLst>
      </pc:sldChg>
      <pc:sldChg chg="del">
        <pc:chgData name="Scofield, Larry" userId="6c40788e-275e-4970-8a3a-fa7adeffe074" providerId="ADAL" clId="{EDC53A23-2FFE-4923-84B7-A0FE0AC34919}" dt="2020-01-21T23:46:02.814" v="32" actId="47"/>
        <pc:sldMkLst>
          <pc:docMk/>
          <pc:sldMk cId="0" sldId="346"/>
        </pc:sldMkLst>
      </pc:sldChg>
      <pc:sldChg chg="del">
        <pc:chgData name="Scofield, Larry" userId="6c40788e-275e-4970-8a3a-fa7adeffe074" providerId="ADAL" clId="{EDC53A23-2FFE-4923-84B7-A0FE0AC34919}" dt="2020-01-21T23:46:04.053" v="33" actId="47"/>
        <pc:sldMkLst>
          <pc:docMk/>
          <pc:sldMk cId="0" sldId="347"/>
        </pc:sldMkLst>
      </pc:sldChg>
      <pc:sldChg chg="del">
        <pc:chgData name="Scofield, Larry" userId="6c40788e-275e-4970-8a3a-fa7adeffe074" providerId="ADAL" clId="{EDC53A23-2FFE-4923-84B7-A0FE0AC34919}" dt="2020-01-21T23:46:28.710" v="58" actId="47"/>
        <pc:sldMkLst>
          <pc:docMk/>
          <pc:sldMk cId="0" sldId="352"/>
        </pc:sldMkLst>
      </pc:sldChg>
      <pc:sldChg chg="del">
        <pc:chgData name="Scofield, Larry" userId="6c40788e-275e-4970-8a3a-fa7adeffe074" providerId="ADAL" clId="{EDC53A23-2FFE-4923-84B7-A0FE0AC34919}" dt="2020-01-22T00:11:59.420" v="97" actId="47"/>
        <pc:sldMkLst>
          <pc:docMk/>
          <pc:sldMk cId="962176803" sldId="354"/>
        </pc:sldMkLst>
      </pc:sldChg>
      <pc:sldChg chg="del">
        <pc:chgData name="Scofield, Larry" userId="6c40788e-275e-4970-8a3a-fa7adeffe074" providerId="ADAL" clId="{EDC53A23-2FFE-4923-84B7-A0FE0AC34919}" dt="2020-01-21T23:45:30.719" v="30" actId="47"/>
        <pc:sldMkLst>
          <pc:docMk/>
          <pc:sldMk cId="1826032614" sldId="355"/>
        </pc:sldMkLst>
      </pc:sldChg>
      <pc:sldChg chg="del">
        <pc:chgData name="Scofield, Larry" userId="6c40788e-275e-4970-8a3a-fa7adeffe074" providerId="ADAL" clId="{EDC53A23-2FFE-4923-84B7-A0FE0AC34919}" dt="2020-01-21T23:46:24.213" v="53" actId="47"/>
        <pc:sldMkLst>
          <pc:docMk/>
          <pc:sldMk cId="0" sldId="358"/>
        </pc:sldMkLst>
      </pc:sldChg>
      <pc:sldChg chg="del">
        <pc:chgData name="Scofield, Larry" userId="6c40788e-275e-4970-8a3a-fa7adeffe074" providerId="ADAL" clId="{EDC53A23-2FFE-4923-84B7-A0FE0AC34919}" dt="2020-01-21T23:46:25.909" v="55" actId="47"/>
        <pc:sldMkLst>
          <pc:docMk/>
          <pc:sldMk cId="0" sldId="359"/>
        </pc:sldMkLst>
      </pc:sldChg>
      <pc:sldChg chg="del">
        <pc:chgData name="Scofield, Larry" userId="6c40788e-275e-4970-8a3a-fa7adeffe074" providerId="ADAL" clId="{EDC53A23-2FFE-4923-84B7-A0FE0AC34919}" dt="2020-01-21T23:46:25.070" v="54" actId="47"/>
        <pc:sldMkLst>
          <pc:docMk/>
          <pc:sldMk cId="0" sldId="360"/>
        </pc:sldMkLst>
      </pc:sldChg>
      <pc:sldChg chg="del">
        <pc:chgData name="Scofield, Larry" userId="6c40788e-275e-4970-8a3a-fa7adeffe074" providerId="ADAL" clId="{EDC53A23-2FFE-4923-84B7-A0FE0AC34919}" dt="2020-01-21T23:46:26.684" v="56" actId="47"/>
        <pc:sldMkLst>
          <pc:docMk/>
          <pc:sldMk cId="0" sldId="367"/>
        </pc:sldMkLst>
      </pc:sldChg>
      <pc:sldChg chg="del">
        <pc:chgData name="Scofield, Larry" userId="6c40788e-275e-4970-8a3a-fa7adeffe074" providerId="ADAL" clId="{EDC53A23-2FFE-4923-84B7-A0FE0AC34919}" dt="2020-01-21T23:46:27.522" v="57" actId="47"/>
        <pc:sldMkLst>
          <pc:docMk/>
          <pc:sldMk cId="0" sldId="368"/>
        </pc:sldMkLst>
      </pc:sldChg>
      <pc:sldChg chg="del">
        <pc:chgData name="Scofield, Larry" userId="6c40788e-275e-4970-8a3a-fa7adeffe074" providerId="ADAL" clId="{EDC53A23-2FFE-4923-84B7-A0FE0AC34919}" dt="2020-01-22T00:15:07.569" v="102" actId="47"/>
        <pc:sldMkLst>
          <pc:docMk/>
          <pc:sldMk cId="4232200942" sldId="373"/>
        </pc:sldMkLst>
      </pc:sldChg>
      <pc:sldChg chg="modSp">
        <pc:chgData name="Scofield, Larry" userId="6c40788e-275e-4970-8a3a-fa7adeffe074" providerId="ADAL" clId="{EDC53A23-2FFE-4923-84B7-A0FE0AC34919}" dt="2020-01-21T23:01:51.433" v="5" actId="20577"/>
        <pc:sldMkLst>
          <pc:docMk/>
          <pc:sldMk cId="0" sldId="401"/>
        </pc:sldMkLst>
        <pc:spChg chg="mod">
          <ac:chgData name="Scofield, Larry" userId="6c40788e-275e-4970-8a3a-fa7adeffe074" providerId="ADAL" clId="{EDC53A23-2FFE-4923-84B7-A0FE0AC34919}" dt="2020-01-21T23:01:51.433" v="5" actId="20577"/>
          <ac:spMkLst>
            <pc:docMk/>
            <pc:sldMk cId="0" sldId="401"/>
            <ac:spMk id="480259" creationId="{00000000-0000-0000-0000-000000000000}"/>
          </ac:spMkLst>
        </pc:spChg>
      </pc:sldChg>
      <pc:sldChg chg="del">
        <pc:chgData name="Scofield, Larry" userId="6c40788e-275e-4970-8a3a-fa7adeffe074" providerId="ADAL" clId="{EDC53A23-2FFE-4923-84B7-A0FE0AC34919}" dt="2020-01-21T23:46:36.033" v="59" actId="47"/>
        <pc:sldMkLst>
          <pc:docMk/>
          <pc:sldMk cId="1976702049" sldId="425"/>
        </pc:sldMkLst>
      </pc:sldChg>
      <pc:sldChg chg="del">
        <pc:chgData name="Scofield, Larry" userId="6c40788e-275e-4970-8a3a-fa7adeffe074" providerId="ADAL" clId="{EDC53A23-2FFE-4923-84B7-A0FE0AC34919}" dt="2020-01-21T23:45:20.825" v="29" actId="47"/>
        <pc:sldMkLst>
          <pc:docMk/>
          <pc:sldMk cId="995348353" sldId="442"/>
        </pc:sldMkLst>
      </pc:sldChg>
      <pc:sldChg chg="addSp modSp">
        <pc:chgData name="Scofield, Larry" userId="6c40788e-275e-4970-8a3a-fa7adeffe074" providerId="ADAL" clId="{EDC53A23-2FFE-4923-84B7-A0FE0AC34919}" dt="2020-01-22T00:17:07.204" v="115" actId="1076"/>
        <pc:sldMkLst>
          <pc:docMk/>
          <pc:sldMk cId="0" sldId="483"/>
        </pc:sldMkLst>
        <pc:picChg chg="add mod">
          <ac:chgData name="Scofield, Larry" userId="6c40788e-275e-4970-8a3a-fa7adeffe074" providerId="ADAL" clId="{EDC53A23-2FFE-4923-84B7-A0FE0AC34919}" dt="2020-01-22T00:16:56.782" v="111" actId="1076"/>
          <ac:picMkLst>
            <pc:docMk/>
            <pc:sldMk cId="0" sldId="483"/>
            <ac:picMk id="5" creationId="{898B5D37-6DEE-4241-801E-269BF142119F}"/>
          </ac:picMkLst>
        </pc:picChg>
        <pc:picChg chg="mod">
          <ac:chgData name="Scofield, Larry" userId="6c40788e-275e-4970-8a3a-fa7adeffe074" providerId="ADAL" clId="{EDC53A23-2FFE-4923-84B7-A0FE0AC34919}" dt="2020-01-22T00:17:07.204" v="115" actId="1076"/>
          <ac:picMkLst>
            <pc:docMk/>
            <pc:sldMk cId="0" sldId="483"/>
            <ac:picMk id="6" creationId="{00000000-0000-0000-0000-000000000000}"/>
          </ac:picMkLst>
        </pc:picChg>
      </pc:sldChg>
      <pc:sldChg chg="del">
        <pc:chgData name="Scofield, Larry" userId="6c40788e-275e-4970-8a3a-fa7adeffe074" providerId="ADAL" clId="{EDC53A23-2FFE-4923-84B7-A0FE0AC34919}" dt="2020-01-21T23:52:07.018" v="83" actId="47"/>
        <pc:sldMkLst>
          <pc:docMk/>
          <pc:sldMk cId="0" sldId="485"/>
        </pc:sldMkLst>
      </pc:sldChg>
      <pc:sldChg chg="del">
        <pc:chgData name="Scofield, Larry" userId="6c40788e-275e-4970-8a3a-fa7adeffe074" providerId="ADAL" clId="{EDC53A23-2FFE-4923-84B7-A0FE0AC34919}" dt="2020-01-21T23:52:08.619" v="84" actId="47"/>
        <pc:sldMkLst>
          <pc:docMk/>
          <pc:sldMk cId="0" sldId="486"/>
        </pc:sldMkLst>
      </pc:sldChg>
      <pc:sldChg chg="del">
        <pc:chgData name="Scofield, Larry" userId="6c40788e-275e-4970-8a3a-fa7adeffe074" providerId="ADAL" clId="{EDC53A23-2FFE-4923-84B7-A0FE0AC34919}" dt="2020-01-21T23:45:15.410" v="24" actId="47"/>
        <pc:sldMkLst>
          <pc:docMk/>
          <pc:sldMk cId="1470337375" sldId="487"/>
        </pc:sldMkLst>
      </pc:sldChg>
      <pc:sldChg chg="del">
        <pc:chgData name="Scofield, Larry" userId="6c40788e-275e-4970-8a3a-fa7adeffe074" providerId="ADAL" clId="{EDC53A23-2FFE-4923-84B7-A0FE0AC34919}" dt="2020-01-21T23:52:05.714" v="82" actId="47"/>
        <pc:sldMkLst>
          <pc:docMk/>
          <pc:sldMk cId="0" sldId="493"/>
        </pc:sldMkLst>
      </pc:sldChg>
      <pc:sldChg chg="del">
        <pc:chgData name="Scofield, Larry" userId="6c40788e-275e-4970-8a3a-fa7adeffe074" providerId="ADAL" clId="{EDC53A23-2FFE-4923-84B7-A0FE0AC34919}" dt="2020-01-21T23:48:23.686" v="63" actId="47"/>
        <pc:sldMkLst>
          <pc:docMk/>
          <pc:sldMk cId="3339562185" sldId="507"/>
        </pc:sldMkLst>
      </pc:sldChg>
      <pc:sldChg chg="del">
        <pc:chgData name="Scofield, Larry" userId="6c40788e-275e-4970-8a3a-fa7adeffe074" providerId="ADAL" clId="{EDC53A23-2FFE-4923-84B7-A0FE0AC34919}" dt="2020-01-21T23:52:09.480" v="85" actId="47"/>
        <pc:sldMkLst>
          <pc:docMk/>
          <pc:sldMk cId="3321258726" sldId="516"/>
        </pc:sldMkLst>
      </pc:sldChg>
      <pc:sldChg chg="del">
        <pc:chgData name="Scofield, Larry" userId="6c40788e-275e-4970-8a3a-fa7adeffe074" providerId="ADAL" clId="{EDC53A23-2FFE-4923-84B7-A0FE0AC34919}" dt="2020-01-21T23:06:19.633" v="14" actId="47"/>
        <pc:sldMkLst>
          <pc:docMk/>
          <pc:sldMk cId="0" sldId="527"/>
        </pc:sldMkLst>
      </pc:sldChg>
      <pc:sldChg chg="ord">
        <pc:chgData name="Scofield, Larry" userId="6c40788e-275e-4970-8a3a-fa7adeffe074" providerId="ADAL" clId="{EDC53A23-2FFE-4923-84B7-A0FE0AC34919}" dt="2020-01-21T23:52:41.928" v="88"/>
        <pc:sldMkLst>
          <pc:docMk/>
          <pc:sldMk cId="67610754" sldId="540"/>
        </pc:sldMkLst>
      </pc:sldChg>
      <pc:sldChg chg="modSp">
        <pc:chgData name="Scofield, Larry" userId="6c40788e-275e-4970-8a3a-fa7adeffe074" providerId="ADAL" clId="{EDC53A23-2FFE-4923-84B7-A0FE0AC34919}" dt="2020-01-21T23:43:56.576" v="15" actId="20577"/>
        <pc:sldMkLst>
          <pc:docMk/>
          <pc:sldMk cId="3316430974" sldId="558"/>
        </pc:sldMkLst>
        <pc:spChg chg="mod">
          <ac:chgData name="Scofield, Larry" userId="6c40788e-275e-4970-8a3a-fa7adeffe074" providerId="ADAL" clId="{EDC53A23-2FFE-4923-84B7-A0FE0AC34919}" dt="2020-01-21T23:43:56.576" v="15" actId="20577"/>
          <ac:spMkLst>
            <pc:docMk/>
            <pc:sldMk cId="3316430974" sldId="558"/>
            <ac:spMk id="2" creationId="{C5ED1E94-F2A7-4505-AF55-438F2A0BC4C8}"/>
          </ac:spMkLst>
        </pc:spChg>
      </pc:sldChg>
      <pc:sldChg chg="del">
        <pc:chgData name="Scofield, Larry" userId="6c40788e-275e-4970-8a3a-fa7adeffe074" providerId="ADAL" clId="{EDC53A23-2FFE-4923-84B7-A0FE0AC34919}" dt="2020-01-21T23:06:13.191" v="13" actId="47"/>
        <pc:sldMkLst>
          <pc:docMk/>
          <pc:sldMk cId="0" sldId="627"/>
        </pc:sldMkLst>
      </pc:sldChg>
      <pc:sldChg chg="del">
        <pc:chgData name="Scofield, Larry" userId="6c40788e-275e-4970-8a3a-fa7adeffe074" providerId="ADAL" clId="{EDC53A23-2FFE-4923-84B7-A0FE0AC34919}" dt="2020-01-21T23:51:03.404" v="80" actId="47"/>
        <pc:sldMkLst>
          <pc:docMk/>
          <pc:sldMk cId="321489238" sldId="642"/>
        </pc:sldMkLst>
      </pc:sldChg>
      <pc:sldChg chg="del">
        <pc:chgData name="Scofield, Larry" userId="6c40788e-275e-4970-8a3a-fa7adeffe074" providerId="ADAL" clId="{EDC53A23-2FFE-4923-84B7-A0FE0AC34919}" dt="2020-01-22T00:04:45.440" v="94" actId="47"/>
        <pc:sldMkLst>
          <pc:docMk/>
          <pc:sldMk cId="3024707240" sldId="647"/>
        </pc:sldMkLst>
      </pc:sldChg>
      <pc:sldChg chg="del">
        <pc:chgData name="Scofield, Larry" userId="6c40788e-275e-4970-8a3a-fa7adeffe074" providerId="ADAL" clId="{EDC53A23-2FFE-4923-84B7-A0FE0AC34919}" dt="2020-01-22T00:08:49.738" v="96" actId="47"/>
        <pc:sldMkLst>
          <pc:docMk/>
          <pc:sldMk cId="2481881974" sldId="651"/>
        </pc:sldMkLst>
      </pc:sldChg>
      <pc:sldChg chg="del">
        <pc:chgData name="Scofield, Larry" userId="6c40788e-275e-4970-8a3a-fa7adeffe074" providerId="ADAL" clId="{EDC53A23-2FFE-4923-84B7-A0FE0AC34919}" dt="2020-01-22T00:14:20.473" v="101" actId="47"/>
        <pc:sldMkLst>
          <pc:docMk/>
          <pc:sldMk cId="2994795918" sldId="659"/>
        </pc:sldMkLst>
      </pc:sldChg>
      <pc:sldChg chg="del">
        <pc:chgData name="Scofield, Larry" userId="6c40788e-275e-4970-8a3a-fa7adeffe074" providerId="ADAL" clId="{EDC53A23-2FFE-4923-84B7-A0FE0AC34919}" dt="2020-01-22T00:12:40.571" v="98" actId="47"/>
        <pc:sldMkLst>
          <pc:docMk/>
          <pc:sldMk cId="889334189" sldId="670"/>
        </pc:sldMkLst>
      </pc:sldChg>
      <pc:sldChg chg="del">
        <pc:chgData name="Scofield, Larry" userId="6c40788e-275e-4970-8a3a-fa7adeffe074" providerId="ADAL" clId="{EDC53A23-2FFE-4923-84B7-A0FE0AC34919}" dt="2020-01-22T00:13:28.705" v="99" actId="47"/>
        <pc:sldMkLst>
          <pc:docMk/>
          <pc:sldMk cId="1748702072" sldId="671"/>
        </pc:sldMkLst>
      </pc:sldChg>
      <pc:sldChg chg="del">
        <pc:chgData name="Scofield, Larry" userId="6c40788e-275e-4970-8a3a-fa7adeffe074" providerId="ADAL" clId="{EDC53A23-2FFE-4923-84B7-A0FE0AC34919}" dt="2020-01-22T00:13:42.064" v="100" actId="47"/>
        <pc:sldMkLst>
          <pc:docMk/>
          <pc:sldMk cId="2586417323" sldId="673"/>
        </pc:sldMkLst>
      </pc:sldChg>
      <pc:sldChg chg="del">
        <pc:chgData name="Scofield, Larry" userId="6c40788e-275e-4970-8a3a-fa7adeffe074" providerId="ADAL" clId="{EDC53A23-2FFE-4923-84B7-A0FE0AC34919}" dt="2020-01-21T23:45:33.628" v="31" actId="47"/>
        <pc:sldMkLst>
          <pc:docMk/>
          <pc:sldMk cId="939997336" sldId="677"/>
        </pc:sldMkLst>
      </pc:sldChg>
      <pc:sldChg chg="del">
        <pc:chgData name="Scofield, Larry" userId="6c40788e-275e-4970-8a3a-fa7adeffe074" providerId="ADAL" clId="{EDC53A23-2FFE-4923-84B7-A0FE0AC34919}" dt="2020-01-21T23:48:22.726" v="62" actId="47"/>
        <pc:sldMkLst>
          <pc:docMk/>
          <pc:sldMk cId="3156407046" sldId="686"/>
        </pc:sldMkLst>
      </pc:sldChg>
      <pc:sldChg chg="del">
        <pc:chgData name="Scofield, Larry" userId="6c40788e-275e-4970-8a3a-fa7adeffe074" providerId="ADAL" clId="{EDC53A23-2FFE-4923-84B7-A0FE0AC34919}" dt="2020-01-21T23:48:24.563" v="64" actId="47"/>
        <pc:sldMkLst>
          <pc:docMk/>
          <pc:sldMk cId="3692108187" sldId="687"/>
        </pc:sldMkLst>
      </pc:sldChg>
      <pc:sldChg chg="del">
        <pc:chgData name="Scofield, Larry" userId="6c40788e-275e-4970-8a3a-fa7adeffe074" providerId="ADAL" clId="{EDC53A23-2FFE-4923-84B7-A0FE0AC34919}" dt="2020-01-21T23:48:25.870" v="65" actId="47"/>
        <pc:sldMkLst>
          <pc:docMk/>
          <pc:sldMk cId="4102008133" sldId="688"/>
        </pc:sldMkLst>
      </pc:sldChg>
      <pc:sldChg chg="del">
        <pc:chgData name="Scofield, Larry" userId="6c40788e-275e-4970-8a3a-fa7adeffe074" providerId="ADAL" clId="{EDC53A23-2FFE-4923-84B7-A0FE0AC34919}" dt="2020-01-21T23:48:27" v="66" actId="47"/>
        <pc:sldMkLst>
          <pc:docMk/>
          <pc:sldMk cId="2638050289" sldId="689"/>
        </pc:sldMkLst>
      </pc:sldChg>
      <pc:sldChg chg="del">
        <pc:chgData name="Scofield, Larry" userId="6c40788e-275e-4970-8a3a-fa7adeffe074" providerId="ADAL" clId="{EDC53A23-2FFE-4923-84B7-A0FE0AC34919}" dt="2020-01-21T23:48:28.262" v="67" actId="47"/>
        <pc:sldMkLst>
          <pc:docMk/>
          <pc:sldMk cId="2381044178" sldId="690"/>
        </pc:sldMkLst>
      </pc:sldChg>
      <pc:sldChg chg="del">
        <pc:chgData name="Scofield, Larry" userId="6c40788e-275e-4970-8a3a-fa7adeffe074" providerId="ADAL" clId="{EDC53A23-2FFE-4923-84B7-A0FE0AC34919}" dt="2020-01-21T23:48:31.615" v="70" actId="47"/>
        <pc:sldMkLst>
          <pc:docMk/>
          <pc:sldMk cId="2762520527" sldId="691"/>
        </pc:sldMkLst>
      </pc:sldChg>
      <pc:sldChg chg="del">
        <pc:chgData name="Scofield, Larry" userId="6c40788e-275e-4970-8a3a-fa7adeffe074" providerId="ADAL" clId="{EDC53A23-2FFE-4923-84B7-A0FE0AC34919}" dt="2020-01-21T23:48:32.565" v="71" actId="47"/>
        <pc:sldMkLst>
          <pc:docMk/>
          <pc:sldMk cId="1089089173" sldId="692"/>
        </pc:sldMkLst>
      </pc:sldChg>
      <pc:sldChg chg="del">
        <pc:chgData name="Scofield, Larry" userId="6c40788e-275e-4970-8a3a-fa7adeffe074" providerId="ADAL" clId="{EDC53A23-2FFE-4923-84B7-A0FE0AC34919}" dt="2020-01-21T23:48:38.209" v="76" actId="47"/>
        <pc:sldMkLst>
          <pc:docMk/>
          <pc:sldMk cId="4192898447" sldId="693"/>
        </pc:sldMkLst>
      </pc:sldChg>
      <pc:sldChg chg="del">
        <pc:chgData name="Scofield, Larry" userId="6c40788e-275e-4970-8a3a-fa7adeffe074" providerId="ADAL" clId="{EDC53A23-2FFE-4923-84B7-A0FE0AC34919}" dt="2020-01-21T23:48:39.236" v="77" actId="47"/>
        <pc:sldMkLst>
          <pc:docMk/>
          <pc:sldMk cId="1755935543" sldId="694"/>
        </pc:sldMkLst>
      </pc:sldChg>
      <pc:sldChg chg="del">
        <pc:chgData name="Scofield, Larry" userId="6c40788e-275e-4970-8a3a-fa7adeffe074" providerId="ADAL" clId="{EDC53A23-2FFE-4923-84B7-A0FE0AC34919}" dt="2020-01-22T00:00:45.486" v="90" actId="47"/>
        <pc:sldMkLst>
          <pc:docMk/>
          <pc:sldMk cId="217846697" sldId="695"/>
        </pc:sldMkLst>
      </pc:sldChg>
      <pc:sldChg chg="del">
        <pc:chgData name="Scofield, Larry" userId="6c40788e-275e-4970-8a3a-fa7adeffe074" providerId="ADAL" clId="{EDC53A23-2FFE-4923-84B7-A0FE0AC34919}" dt="2020-01-21T23:52:12.065" v="86" actId="47"/>
        <pc:sldMkLst>
          <pc:docMk/>
          <pc:sldMk cId="3715676070" sldId="697"/>
        </pc:sldMkLst>
      </pc:sldChg>
      <pc:sldChg chg="del">
        <pc:chgData name="Scofield, Larry" userId="6c40788e-275e-4970-8a3a-fa7adeffe074" providerId="ADAL" clId="{EDC53A23-2FFE-4923-84B7-A0FE0AC34919}" dt="2020-01-21T23:45:18.209" v="26" actId="47"/>
        <pc:sldMkLst>
          <pc:docMk/>
          <pc:sldMk cId="526705433" sldId="698"/>
        </pc:sldMkLst>
      </pc:sldChg>
      <pc:sldChg chg="del">
        <pc:chgData name="Scofield, Larry" userId="6c40788e-275e-4970-8a3a-fa7adeffe074" providerId="ADAL" clId="{EDC53A23-2FFE-4923-84B7-A0FE0AC34919}" dt="2020-01-21T23:45:19.057" v="27" actId="47"/>
        <pc:sldMkLst>
          <pc:docMk/>
          <pc:sldMk cId="3936513336" sldId="699"/>
        </pc:sldMkLst>
      </pc:sldChg>
      <pc:sldChg chg="modSp">
        <pc:chgData name="Scofield, Larry" userId="6c40788e-275e-4970-8a3a-fa7adeffe074" providerId="ADAL" clId="{EDC53A23-2FFE-4923-84B7-A0FE0AC34919}" dt="2020-01-21T23:04:13.457" v="9" actId="20577"/>
        <pc:sldMkLst>
          <pc:docMk/>
          <pc:sldMk cId="0" sldId="941"/>
        </pc:sldMkLst>
        <pc:spChg chg="mod">
          <ac:chgData name="Scofield, Larry" userId="6c40788e-275e-4970-8a3a-fa7adeffe074" providerId="ADAL" clId="{EDC53A23-2FFE-4923-84B7-A0FE0AC34919}" dt="2020-01-21T23:04:13.457" v="9" actId="20577"/>
          <ac:spMkLst>
            <pc:docMk/>
            <pc:sldMk cId="0" sldId="941"/>
            <ac:spMk id="28679" creationId="{00000000-0000-0000-0000-000000000000}"/>
          </ac:spMkLst>
        </pc:spChg>
      </pc:sldChg>
      <pc:sldChg chg="modSp">
        <pc:chgData name="Scofield, Larry" userId="6c40788e-275e-4970-8a3a-fa7adeffe074" providerId="ADAL" clId="{EDC53A23-2FFE-4923-84B7-A0FE0AC34919}" dt="2020-01-21T23:05:47.525" v="12" actId="20577"/>
        <pc:sldMkLst>
          <pc:docMk/>
          <pc:sldMk cId="0" sldId="942"/>
        </pc:sldMkLst>
        <pc:spChg chg="mod">
          <ac:chgData name="Scofield, Larry" userId="6c40788e-275e-4970-8a3a-fa7adeffe074" providerId="ADAL" clId="{EDC53A23-2FFE-4923-84B7-A0FE0AC34919}" dt="2020-01-21T23:05:47.525" v="12" actId="20577"/>
          <ac:spMkLst>
            <pc:docMk/>
            <pc:sldMk cId="0" sldId="942"/>
            <ac:spMk id="29697" creationId="{00000000-0000-0000-0000-000000000000}"/>
          </ac:spMkLst>
        </pc:spChg>
      </pc:sldChg>
      <pc:sldChg chg="del">
        <pc:chgData name="Scofield, Larry" userId="6c40788e-275e-4970-8a3a-fa7adeffe074" providerId="ADAL" clId="{EDC53A23-2FFE-4923-84B7-A0FE0AC34919}" dt="2020-01-21T23:48:21.751" v="61" actId="47"/>
        <pc:sldMkLst>
          <pc:docMk/>
          <pc:sldMk cId="0" sldId="945"/>
        </pc:sldMkLst>
      </pc:sldChg>
      <pc:sldChg chg="add">
        <pc:chgData name="Scofield, Larry" userId="6c40788e-275e-4970-8a3a-fa7adeffe074" providerId="ADAL" clId="{EDC53A23-2FFE-4923-84B7-A0FE0AC34919}" dt="2020-01-21T23:47:43.934" v="60"/>
        <pc:sldMkLst>
          <pc:docMk/>
          <pc:sldMk cId="3644421257" sldId="947"/>
        </pc:sldMkLst>
      </pc:sldChg>
      <pc:sldChg chg="add">
        <pc:chgData name="Scofield, Larry" userId="6c40788e-275e-4970-8a3a-fa7adeffe074" providerId="ADAL" clId="{EDC53A23-2FFE-4923-84B7-A0FE0AC34919}" dt="2020-01-21T23:47:43.934" v="60"/>
        <pc:sldMkLst>
          <pc:docMk/>
          <pc:sldMk cId="3486329180" sldId="948"/>
        </pc:sldMkLst>
      </pc:sldChg>
      <pc:sldChg chg="add">
        <pc:chgData name="Scofield, Larry" userId="6c40788e-275e-4970-8a3a-fa7adeffe074" providerId="ADAL" clId="{EDC53A23-2FFE-4923-84B7-A0FE0AC34919}" dt="2020-01-21T23:47:43.934" v="60"/>
        <pc:sldMkLst>
          <pc:docMk/>
          <pc:sldMk cId="1134292791" sldId="949"/>
        </pc:sldMkLst>
      </pc:sldChg>
      <pc:sldChg chg="add">
        <pc:chgData name="Scofield, Larry" userId="6c40788e-275e-4970-8a3a-fa7adeffe074" providerId="ADAL" clId="{EDC53A23-2FFE-4923-84B7-A0FE0AC34919}" dt="2020-01-21T23:47:43.934" v="60"/>
        <pc:sldMkLst>
          <pc:docMk/>
          <pc:sldMk cId="1171557427" sldId="950"/>
        </pc:sldMkLst>
      </pc:sldChg>
      <pc:sldChg chg="add">
        <pc:chgData name="Scofield, Larry" userId="6c40788e-275e-4970-8a3a-fa7adeffe074" providerId="ADAL" clId="{EDC53A23-2FFE-4923-84B7-A0FE0AC34919}" dt="2020-01-21T23:47:43.934" v="60"/>
        <pc:sldMkLst>
          <pc:docMk/>
          <pc:sldMk cId="2149101651" sldId="951"/>
        </pc:sldMkLst>
      </pc:sldChg>
      <pc:sldChg chg="add">
        <pc:chgData name="Scofield, Larry" userId="6c40788e-275e-4970-8a3a-fa7adeffe074" providerId="ADAL" clId="{EDC53A23-2FFE-4923-84B7-A0FE0AC34919}" dt="2020-01-21T23:47:43.934" v="60"/>
        <pc:sldMkLst>
          <pc:docMk/>
          <pc:sldMk cId="3156079017" sldId="952"/>
        </pc:sldMkLst>
      </pc:sldChg>
      <pc:sldChg chg="add">
        <pc:chgData name="Scofield, Larry" userId="6c40788e-275e-4970-8a3a-fa7adeffe074" providerId="ADAL" clId="{EDC53A23-2FFE-4923-84B7-A0FE0AC34919}" dt="2020-01-21T23:47:43.934" v="60"/>
        <pc:sldMkLst>
          <pc:docMk/>
          <pc:sldMk cId="1997884336" sldId="953"/>
        </pc:sldMkLst>
      </pc:sldChg>
      <pc:sldChg chg="add">
        <pc:chgData name="Scofield, Larry" userId="6c40788e-275e-4970-8a3a-fa7adeffe074" providerId="ADAL" clId="{EDC53A23-2FFE-4923-84B7-A0FE0AC34919}" dt="2020-01-21T23:47:43.934" v="60"/>
        <pc:sldMkLst>
          <pc:docMk/>
          <pc:sldMk cId="1534925055" sldId="954"/>
        </pc:sldMkLst>
      </pc:sldChg>
      <pc:sldChg chg="add">
        <pc:chgData name="Scofield, Larry" userId="6c40788e-275e-4970-8a3a-fa7adeffe074" providerId="ADAL" clId="{EDC53A23-2FFE-4923-84B7-A0FE0AC34919}" dt="2020-01-21T23:47:43.934" v="60"/>
        <pc:sldMkLst>
          <pc:docMk/>
          <pc:sldMk cId="1706778775" sldId="955"/>
        </pc:sldMkLst>
      </pc:sldChg>
      <pc:sldChg chg="add">
        <pc:chgData name="Scofield, Larry" userId="6c40788e-275e-4970-8a3a-fa7adeffe074" providerId="ADAL" clId="{EDC53A23-2FFE-4923-84B7-A0FE0AC34919}" dt="2020-01-21T23:47:43.934" v="60"/>
        <pc:sldMkLst>
          <pc:docMk/>
          <pc:sldMk cId="3866123145" sldId="956"/>
        </pc:sldMkLst>
      </pc:sldChg>
      <pc:sldChg chg="add">
        <pc:chgData name="Scofield, Larry" userId="6c40788e-275e-4970-8a3a-fa7adeffe074" providerId="ADAL" clId="{EDC53A23-2FFE-4923-84B7-A0FE0AC34919}" dt="2020-01-21T23:47:43.934" v="60"/>
        <pc:sldMkLst>
          <pc:docMk/>
          <pc:sldMk cId="950386490" sldId="957"/>
        </pc:sldMkLst>
      </pc:sldChg>
      <pc:sldChg chg="add">
        <pc:chgData name="Scofield, Larry" userId="6c40788e-275e-4970-8a3a-fa7adeffe074" providerId="ADAL" clId="{EDC53A23-2FFE-4923-84B7-A0FE0AC34919}" dt="2020-01-21T23:47:43.934" v="60"/>
        <pc:sldMkLst>
          <pc:docMk/>
          <pc:sldMk cId="2958561448" sldId="958"/>
        </pc:sldMkLst>
      </pc:sldChg>
      <pc:sldChg chg="add">
        <pc:chgData name="Scofield, Larry" userId="6c40788e-275e-4970-8a3a-fa7adeffe074" providerId="ADAL" clId="{EDC53A23-2FFE-4923-84B7-A0FE0AC34919}" dt="2020-01-21T23:47:43.934" v="60"/>
        <pc:sldMkLst>
          <pc:docMk/>
          <pc:sldMk cId="1092275861" sldId="959"/>
        </pc:sldMkLst>
      </pc:sldChg>
      <pc:sldChg chg="add">
        <pc:chgData name="Scofield, Larry" userId="6c40788e-275e-4970-8a3a-fa7adeffe074" providerId="ADAL" clId="{EDC53A23-2FFE-4923-84B7-A0FE0AC34919}" dt="2020-01-21T23:47:43.934" v="60"/>
        <pc:sldMkLst>
          <pc:docMk/>
          <pc:sldMk cId="2010900192" sldId="960"/>
        </pc:sldMkLst>
      </pc:sldChg>
      <pc:sldChg chg="add">
        <pc:chgData name="Scofield, Larry" userId="6c40788e-275e-4970-8a3a-fa7adeffe074" providerId="ADAL" clId="{EDC53A23-2FFE-4923-84B7-A0FE0AC34919}" dt="2020-01-21T23:47:43.934" v="60"/>
        <pc:sldMkLst>
          <pc:docMk/>
          <pc:sldMk cId="3296977652" sldId="961"/>
        </pc:sldMkLst>
      </pc:sldChg>
      <pc:sldChg chg="add">
        <pc:chgData name="Scofield, Larry" userId="6c40788e-275e-4970-8a3a-fa7adeffe074" providerId="ADAL" clId="{EDC53A23-2FFE-4923-84B7-A0FE0AC34919}" dt="2020-01-21T23:47:43.934" v="60"/>
        <pc:sldMkLst>
          <pc:docMk/>
          <pc:sldMk cId="4016257668" sldId="962"/>
        </pc:sldMkLst>
      </pc:sldChg>
      <pc:sldChg chg="add">
        <pc:chgData name="Scofield, Larry" userId="6c40788e-275e-4970-8a3a-fa7adeffe074" providerId="ADAL" clId="{EDC53A23-2FFE-4923-84B7-A0FE0AC34919}" dt="2020-01-21T23:47:43.934" v="60"/>
        <pc:sldMkLst>
          <pc:docMk/>
          <pc:sldMk cId="2060758374" sldId="963"/>
        </pc:sldMkLst>
      </pc:sldChg>
      <pc:sldChg chg="add">
        <pc:chgData name="Scofield, Larry" userId="6c40788e-275e-4970-8a3a-fa7adeffe074" providerId="ADAL" clId="{EDC53A23-2FFE-4923-84B7-A0FE0AC34919}" dt="2020-01-21T23:47:43.934" v="60"/>
        <pc:sldMkLst>
          <pc:docMk/>
          <pc:sldMk cId="776924342" sldId="964"/>
        </pc:sldMkLst>
      </pc:sldChg>
      <pc:sldChg chg="add">
        <pc:chgData name="Scofield, Larry" userId="6c40788e-275e-4970-8a3a-fa7adeffe074" providerId="ADAL" clId="{EDC53A23-2FFE-4923-84B7-A0FE0AC34919}" dt="2020-01-21T23:49:29.949" v="79"/>
        <pc:sldMkLst>
          <pc:docMk/>
          <pc:sldMk cId="1907466163" sldId="965"/>
        </pc:sldMkLst>
      </pc:sldChg>
      <pc:sldChg chg="add">
        <pc:chgData name="Scofield, Larry" userId="6c40788e-275e-4970-8a3a-fa7adeffe074" providerId="ADAL" clId="{EDC53A23-2FFE-4923-84B7-A0FE0AC34919}" dt="2020-01-21T23:49:29.949" v="79"/>
        <pc:sldMkLst>
          <pc:docMk/>
          <pc:sldMk cId="311152413" sldId="966"/>
        </pc:sldMkLst>
      </pc:sldChg>
      <pc:sldChg chg="add">
        <pc:chgData name="Scofield, Larry" userId="6c40788e-275e-4970-8a3a-fa7adeffe074" providerId="ADAL" clId="{EDC53A23-2FFE-4923-84B7-A0FE0AC34919}" dt="2020-01-21T23:49:29.949" v="79"/>
        <pc:sldMkLst>
          <pc:docMk/>
          <pc:sldMk cId="1855322033" sldId="967"/>
        </pc:sldMkLst>
      </pc:sldChg>
      <pc:sldMasterChg chg="delSldLayout">
        <pc:chgData name="Scofield, Larry" userId="6c40788e-275e-4970-8a3a-fa7adeffe074" providerId="ADAL" clId="{EDC53A23-2FFE-4923-84B7-A0FE0AC34919}" dt="2020-01-22T00:15:15.057" v="103" actId="47"/>
        <pc:sldMasterMkLst>
          <pc:docMk/>
          <pc:sldMasterMk cId="0" sldId="2147483657"/>
        </pc:sldMasterMkLst>
        <pc:sldLayoutChg chg="del">
          <pc:chgData name="Scofield, Larry" userId="6c40788e-275e-4970-8a3a-fa7adeffe074" providerId="ADAL" clId="{EDC53A23-2FFE-4923-84B7-A0FE0AC34919}" dt="2020-01-22T00:11:59.420" v="97" actId="47"/>
          <pc:sldLayoutMkLst>
            <pc:docMk/>
            <pc:sldMasterMk cId="0" sldId="2147483657"/>
            <pc:sldLayoutMk cId="4079887497" sldId="2147483674"/>
          </pc:sldLayoutMkLst>
        </pc:sldLayoutChg>
        <pc:sldLayoutChg chg="del">
          <pc:chgData name="Scofield, Larry" userId="6c40788e-275e-4970-8a3a-fa7adeffe074" providerId="ADAL" clId="{EDC53A23-2FFE-4923-84B7-A0FE0AC34919}" dt="2020-01-21T23:45:30.719" v="30" actId="47"/>
          <pc:sldLayoutMkLst>
            <pc:docMk/>
            <pc:sldMasterMk cId="0" sldId="2147483657"/>
            <pc:sldLayoutMk cId="2144854460" sldId="2147483675"/>
          </pc:sldLayoutMkLst>
        </pc:sldLayoutChg>
        <pc:sldLayoutChg chg="del">
          <pc:chgData name="Scofield, Larry" userId="6c40788e-275e-4970-8a3a-fa7adeffe074" providerId="ADAL" clId="{EDC53A23-2FFE-4923-84B7-A0FE0AC34919}" dt="2020-01-22T00:15:07.569" v="102" actId="47"/>
          <pc:sldLayoutMkLst>
            <pc:docMk/>
            <pc:sldMasterMk cId="0" sldId="2147483657"/>
            <pc:sldLayoutMk cId="2009513342" sldId="2147483678"/>
          </pc:sldLayoutMkLst>
        </pc:sldLayoutChg>
        <pc:sldLayoutChg chg="del">
          <pc:chgData name="Scofield, Larry" userId="6c40788e-275e-4970-8a3a-fa7adeffe074" providerId="ADAL" clId="{EDC53A23-2FFE-4923-84B7-A0FE0AC34919}" dt="2020-01-22T00:15:15.057" v="103" actId="47"/>
          <pc:sldLayoutMkLst>
            <pc:docMk/>
            <pc:sldMasterMk cId="0" sldId="2147483657"/>
            <pc:sldLayoutMk cId="3810328086" sldId="214748367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spcBef>
                <a:spcPct val="0"/>
              </a:spcBef>
              <a:buClrTx/>
              <a:buSzTx/>
              <a:buFontTx/>
              <a:buNone/>
              <a:defRPr sz="1300" b="0">
                <a:solidFill>
                  <a:schemeClr val="tx1"/>
                </a:solidFill>
                <a:latin typeface="Tahoma" charset="0"/>
              </a:defRPr>
            </a:lvl1pPr>
          </a:lstStyle>
          <a:p>
            <a:endParaRPr lang="en-US"/>
          </a:p>
        </p:txBody>
      </p:sp>
      <p:sp>
        <p:nvSpPr>
          <p:cNvPr id="15565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buClrTx/>
              <a:buSzTx/>
              <a:buFontTx/>
              <a:buNone/>
              <a:defRPr sz="1300" b="0">
                <a:solidFill>
                  <a:schemeClr val="tx1"/>
                </a:solidFill>
                <a:latin typeface="Tahoma" charset="0"/>
              </a:defRPr>
            </a:lvl1pPr>
          </a:lstStyle>
          <a:p>
            <a:endParaRPr lang="en-US"/>
          </a:p>
        </p:txBody>
      </p:sp>
      <p:sp>
        <p:nvSpPr>
          <p:cNvPr id="15565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spcBef>
                <a:spcPct val="0"/>
              </a:spcBef>
              <a:buClrTx/>
              <a:buSzTx/>
              <a:buFontTx/>
              <a:buNone/>
              <a:defRPr sz="1300" b="0">
                <a:solidFill>
                  <a:schemeClr val="tx1"/>
                </a:solidFill>
                <a:latin typeface="Tahoma" charset="0"/>
              </a:defRPr>
            </a:lvl1pPr>
          </a:lstStyle>
          <a:p>
            <a:endParaRPr lang="en-US"/>
          </a:p>
        </p:txBody>
      </p:sp>
      <p:sp>
        <p:nvSpPr>
          <p:cNvPr id="15565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buClrTx/>
              <a:buSzTx/>
              <a:buFontTx/>
              <a:buNone/>
              <a:defRPr sz="1300" b="0">
                <a:solidFill>
                  <a:schemeClr val="tx1"/>
                </a:solidFill>
                <a:latin typeface="Tahoma" charset="0"/>
              </a:defRPr>
            </a:lvl1pPr>
          </a:lstStyle>
          <a:p>
            <a:fld id="{6484B619-4ECE-4961-8D3F-7B297114E179}"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spcBef>
                <a:spcPct val="0"/>
              </a:spcBef>
              <a:buClrTx/>
              <a:buSzTx/>
              <a:buFontTx/>
              <a:buNone/>
              <a:defRPr sz="1300" b="0">
                <a:solidFill>
                  <a:schemeClr val="tx1"/>
                </a:solidFill>
                <a:latin typeface="Tahoma" charset="0"/>
              </a:defRPr>
            </a:lvl1pPr>
          </a:lstStyle>
          <a:p>
            <a:endParaRPr lang="en-US"/>
          </a:p>
        </p:txBody>
      </p:sp>
      <p:sp>
        <p:nvSpPr>
          <p:cNvPr id="118787"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spcBef>
                <a:spcPct val="0"/>
              </a:spcBef>
              <a:buClrTx/>
              <a:buSzTx/>
              <a:buFontTx/>
              <a:buNone/>
              <a:defRPr sz="1300" b="0">
                <a:solidFill>
                  <a:schemeClr val="tx1"/>
                </a:solidFill>
                <a:latin typeface="Tahoma" charset="0"/>
              </a:defRPr>
            </a:lvl1pPr>
          </a:lstStyle>
          <a:p>
            <a:endParaRPr lang="en-US"/>
          </a:p>
        </p:txBody>
      </p:sp>
      <p:sp>
        <p:nvSpPr>
          <p:cNvPr id="118788" name="Rectangle 4"/>
          <p:cNvSpPr>
            <a:spLocks noGrp="1" noRot="1" noChangeAspect="1" noChangeArrowheads="1" noTextEdit="1"/>
          </p:cNvSpPr>
          <p:nvPr>
            <p:ph type="sldImg" idx="2"/>
          </p:nvPr>
        </p:nvSpPr>
        <p:spPr bwMode="auto">
          <a:xfrm>
            <a:off x="1138238" y="479425"/>
            <a:ext cx="5040312" cy="3600450"/>
          </a:xfrm>
          <a:prstGeom prst="rect">
            <a:avLst/>
          </a:prstGeom>
          <a:noFill/>
          <a:ln w="9525">
            <a:solidFill>
              <a:srgbClr val="000000"/>
            </a:solidFill>
            <a:miter lim="800000"/>
            <a:headEnd/>
            <a:tailEnd/>
          </a:ln>
          <a:effectLst/>
        </p:spPr>
      </p:sp>
      <p:sp>
        <p:nvSpPr>
          <p:cNvPr id="118789" name="Rectangle 5"/>
          <p:cNvSpPr>
            <a:spLocks noGrp="1" noChangeArrowheads="1"/>
          </p:cNvSpPr>
          <p:nvPr>
            <p:ph type="body" sz="quarter" idx="3"/>
          </p:nvPr>
        </p:nvSpPr>
        <p:spPr bwMode="auto">
          <a:xfrm>
            <a:off x="974725" y="4321175"/>
            <a:ext cx="5365750" cy="4319588"/>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90"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spcBef>
                <a:spcPct val="0"/>
              </a:spcBef>
              <a:buClrTx/>
              <a:buSzTx/>
              <a:buFontTx/>
              <a:buNone/>
              <a:defRPr sz="1300" b="0">
                <a:solidFill>
                  <a:schemeClr val="tx1"/>
                </a:solidFill>
                <a:latin typeface="Tahoma" charset="0"/>
              </a:defRPr>
            </a:lvl1pPr>
          </a:lstStyle>
          <a:p>
            <a:endParaRPr lang="en-US"/>
          </a:p>
        </p:txBody>
      </p:sp>
      <p:sp>
        <p:nvSpPr>
          <p:cNvPr id="118791"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spcBef>
                <a:spcPct val="0"/>
              </a:spcBef>
              <a:buClrTx/>
              <a:buSzTx/>
              <a:buFontTx/>
              <a:buNone/>
              <a:defRPr sz="1300" b="0">
                <a:solidFill>
                  <a:schemeClr val="tx1"/>
                </a:solidFill>
                <a:latin typeface="Tahoma" charset="0"/>
              </a:defRPr>
            </a:lvl1pPr>
          </a:lstStyle>
          <a:p>
            <a:fld id="{A8DD3611-F6AB-410E-8D3A-287549AA3E40}"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fld id="{1B5F450A-C9C3-4AAE-9E69-B9E8BD7BCC5A}" type="slidenum">
              <a:rPr lang="en-US" altLang="en-US" sz="1300">
                <a:latin typeface="Times New Roman" panose="02020603050405020304" pitchFamily="18" charset="0"/>
              </a:rPr>
              <a:pPr/>
              <a:t>4</a:t>
            </a:fld>
            <a:endParaRPr lang="en-US" altLang="en-US" sz="1300">
              <a:latin typeface="Times New Roman" panose="02020603050405020304" pitchFamily="18" charset="0"/>
            </a:endParaRPr>
          </a:p>
        </p:txBody>
      </p:sp>
    </p:spTree>
    <p:extLst>
      <p:ext uri="{BB962C8B-B14F-4D97-AF65-F5344CB8AC3E}">
        <p14:creationId xmlns:p14="http://schemas.microsoft.com/office/powerpoint/2010/main" val="120267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Slurry is a by product of the diamond grinding process.  It is formed by mixing of finely ground particles produced during the grinding process with water used for cooling the head.  The water is introduced to the head to increase service life and reduce environmental dust.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Slurry is an inert, typically nonhazardous material, but must be removed from the roadway surface and disposed of. The photo on the left indicates what slurry look likes and what happens if it is not contained.  The photo on the upper right indicates what it should look like behind the grinding unit with a properly working slurry recovery system.  The photo on the lower right indicates the results of a poorly working recovery system.</a:t>
            </a:r>
          </a:p>
          <a:p>
            <a:endParaRPr lang="en-US" dirty="0"/>
          </a:p>
          <a:p>
            <a:r>
              <a:rPr lang="en-US" dirty="0"/>
              <a:t>For rural applications, it is common to dispose of slurry along vegetated shoulders of a roadway in areas which are not located by streams or water ways.  Slurry is generally a higher pH liquid and should not be allowed to enter into waterways, ground water, or drainage facilities.</a:t>
            </a:r>
          </a:p>
          <a:p>
            <a:endParaRPr lang="en-US" dirty="0"/>
          </a:p>
          <a:p>
            <a:r>
              <a:rPr lang="en-US" dirty="0"/>
              <a:t>For urban applications, it is common to retrieve the slurry and haul it to offsite disposal facilities in water tight tankers.  The slurry is then processed at the facility to separate the solids from the water.   Sometimes the water is then recycled and returned to the field where it is again used for cooling the heads. </a:t>
            </a:r>
          </a:p>
          <a:p>
            <a:endParaRPr lang="en-US" dirty="0"/>
          </a:p>
          <a:p>
            <a:r>
              <a:rPr lang="en-US" dirty="0"/>
              <a:t>Once the solids have been removed from the water, they can be used for fill material, re-used in other concrete products,  or other applications.</a:t>
            </a:r>
          </a:p>
          <a:p>
            <a:endParaRPr lang="en-US" dirty="0"/>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21</a:t>
            </a:fld>
            <a:endParaRPr lang="en-US" altLang="en-US"/>
          </a:p>
        </p:txBody>
      </p:sp>
    </p:spTree>
    <p:extLst>
      <p:ext uri="{BB962C8B-B14F-4D97-AF65-F5344CB8AC3E}">
        <p14:creationId xmlns:p14="http://schemas.microsoft.com/office/powerpoint/2010/main" val="810383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Chemicals are sometimes added to the water tank to reduce the pH of the water prior to going to the grinding head.  In this manner it is easier to control the final pH of the slurry.  Historically, pH reduction has occurred through the addition of muriatic acid into the water tank.  In recent times, a liquid chemical, called slurry safe, has been introduced that allows addition into the water tank as </a:t>
            </a:r>
          </a:p>
          <a:p>
            <a:r>
              <a:rPr lang="en-US" b="1" dirty="0"/>
              <a:t>a liquid.</a:t>
            </a:r>
          </a:p>
          <a:p>
            <a:endParaRPr lang="en-US" b="1" dirty="0"/>
          </a:p>
          <a:p>
            <a:r>
              <a:rPr lang="en-US" b="1" dirty="0"/>
              <a:t>pH testing can be incorporated into the project daily operations.  pH test kits  can range from pH paper to electronic instruments.</a:t>
            </a:r>
          </a:p>
          <a:p>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22</a:t>
            </a:fld>
            <a:endParaRPr lang="en-US" altLang="en-US"/>
          </a:p>
        </p:txBody>
      </p:sp>
    </p:spTree>
    <p:extLst>
      <p:ext uri="{BB962C8B-B14F-4D97-AF65-F5344CB8AC3E}">
        <p14:creationId xmlns:p14="http://schemas.microsoft.com/office/powerpoint/2010/main" val="816729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national and local requirements will define how slurry is controlled and disposed of on any given project, an excellent source of best management practices was developed by the International Grinding and Grooving Association and is an online ready reference for this subject and should be consulted for additional information.</a:t>
            </a:r>
          </a:p>
          <a:p>
            <a:endParaRPr lang="en-US" dirty="0"/>
          </a:p>
          <a:p>
            <a:r>
              <a:rPr lang="en-US" dirty="0"/>
              <a:t>Image Description:  A graphic of the IGGA best management practices document.</a:t>
            </a:r>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23</a:t>
            </a:fld>
            <a:endParaRPr lang="en-US" altLang="en-US"/>
          </a:p>
        </p:txBody>
      </p:sp>
    </p:spTree>
    <p:extLst>
      <p:ext uri="{BB962C8B-B14F-4D97-AF65-F5344CB8AC3E}">
        <p14:creationId xmlns:p14="http://schemas.microsoft.com/office/powerpoint/2010/main" val="1320958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ChangeArrowheads="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Since a typical grinding head is 3’ to 4’ in width, it takes three to four passes per lane to grind the full lane width and many more to go full roadway width with multiple lanes.  In accomplishing grinding, it is very important to maintain the roadway template and also to match the pass boundaries between consecutive passes so that vertical offsets are minimized.  Once formed, they can pond water and cause lateral stability issues for tires that travel longitudinally along the match line, particularly when the pass boundary is within the </a:t>
            </a:r>
            <a:r>
              <a:rPr lang="en-US" altLang="en-US" dirty="0" err="1">
                <a:latin typeface="Arial" panose="020B0604020202020204" pitchFamily="34" charset="0"/>
                <a:cs typeface="Arial" panose="020B0604020202020204" pitchFamily="34" charset="0"/>
              </a:rPr>
              <a:t>wheelpath</a:t>
            </a:r>
            <a:r>
              <a:rPr lang="en-US" altLang="en-US" dirty="0">
                <a:latin typeface="Arial" panose="020B0604020202020204" pitchFamily="34" charset="0"/>
                <a:cs typeface="Arial" panose="020B0604020202020204" pitchFamily="34" charset="0"/>
              </a:rPr>
              <a:t>.  Although flush pass boundaries are desirable, it is often difficult to achieve and some tolerance is necessary as indicated in the drawing.   </a:t>
            </a:r>
            <a:r>
              <a:rPr lang="en-US" altLang="en-US" b="1" dirty="0">
                <a:latin typeface="Arial" panose="020B0604020202020204" pitchFamily="34" charset="0"/>
                <a:cs typeface="Arial" panose="020B0604020202020204" pitchFamily="34" charset="0"/>
              </a:rPr>
              <a:t>A maximum deviation from the lowest point to the straightedge should be less than or equal to ¼ inch.  For adjacent passes, the vertical offset should be less than or equal to 1/8 inch.  </a:t>
            </a:r>
          </a:p>
          <a:p>
            <a:pPr eaLnBrk="1" hangingPunct="1"/>
            <a:endParaRPr lang="en-US" altLang="en-US" dirty="0">
              <a:latin typeface="Arial" panose="020B0604020202020204" pitchFamily="34" charset="0"/>
              <a:cs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999E149-6CBA-478D-B2BF-0D15188C47EB}" type="slidenum">
              <a:rPr lang="en-US" altLang="en-US"/>
              <a:pPr>
                <a:spcBef>
                  <a:spcPct val="0"/>
                </a:spcBef>
              </a:pPr>
              <a:t>24</a:t>
            </a:fld>
            <a:endParaRPr lang="en-US" altLang="en-US"/>
          </a:p>
        </p:txBody>
      </p:sp>
    </p:spTree>
    <p:extLst>
      <p:ext uri="{BB962C8B-B14F-4D97-AF65-F5344CB8AC3E}">
        <p14:creationId xmlns:p14="http://schemas.microsoft.com/office/powerpoint/2010/main" val="2561509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grinding practices indicate that there should be no more than </a:t>
            </a:r>
            <a:r>
              <a:rPr lang="en-US" b="1" dirty="0"/>
              <a:t>1</a:t>
            </a:r>
            <a:r>
              <a:rPr lang="en-US" dirty="0"/>
              <a:t> inch overlap between consecutive grind passes.  This provides only a 1” window of steering tolerance for a very large piece of equipment which goes around curves and super elevations in accomplishing its work.  Sometimes the adjacent pass leaves an unground area (as indicated in the drawing) and this is called a dog tail.   Most dog tails are typically not noticeable by traffic, but long sustained </a:t>
            </a:r>
            <a:r>
              <a:rPr lang="en-US" dirty="0" err="1"/>
              <a:t>dogtails</a:t>
            </a:r>
            <a:r>
              <a:rPr lang="en-US" dirty="0"/>
              <a:t>, like vertical offsets described in slide 3, can pond water or provide lateral stability issues.  Typically, however, they are only cosmetic concerns.</a:t>
            </a:r>
          </a:p>
          <a:p>
            <a:endParaRPr lang="en-US" dirty="0"/>
          </a:p>
          <a:p>
            <a:r>
              <a:rPr lang="en-US" b="1" dirty="0"/>
              <a:t>The exception to the 1 inch tolerance requirement is when lanes of different widths are ground.  In this situation, the proper corduroy texture can be produced even though significant overlapping occurs.  This is accomplished by grinding slightly deeper on the overlap side to ensure proper macro texture is produced.  This eliminates the need to re-stack the head for each lane width change.  </a:t>
            </a:r>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25</a:t>
            </a:fld>
            <a:endParaRPr lang="en-US" altLang="en-US"/>
          </a:p>
        </p:txBody>
      </p:sp>
    </p:spTree>
    <p:extLst>
      <p:ext uri="{BB962C8B-B14F-4D97-AF65-F5344CB8AC3E}">
        <p14:creationId xmlns:p14="http://schemas.microsoft.com/office/powerpoint/2010/main" val="161872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blade diameters stacked on a head need to be the same to produce a uniform corduroy texture.   The photos on the left and right are from different projects but exhibit similar issues.  The blades were not all the same diameter, some may have been burned out, and for the photo on the right, it appears different size spacers could even have been used.  These approaches do not develop the uniform corduroy texture which is desirable (see red markers for examples). Uneven texture depths can result in tire squirming issues for passenger cars as well as louder tire pavement noise generation.</a:t>
            </a:r>
          </a:p>
          <a:p>
            <a:endParaRPr lang="en-US" dirty="0"/>
          </a:p>
          <a:p>
            <a:r>
              <a:rPr lang="en-US" dirty="0"/>
              <a:t>Blades do go bad during grinding and agencies usually allow the grinder to continue working with only one or two blades bad; but if more than that occurs, the bad blades should be replaced at the end of the shift.  In the case of these projects, different blades should have been used to stack the head.  This texture is far too inconsistent to be acceptable.</a:t>
            </a:r>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26</a:t>
            </a:fld>
            <a:endParaRPr lang="en-US" altLang="en-US"/>
          </a:p>
        </p:txBody>
      </p:sp>
    </p:spTree>
    <p:extLst>
      <p:ext uri="{BB962C8B-B14F-4D97-AF65-F5344CB8AC3E}">
        <p14:creationId xmlns:p14="http://schemas.microsoft.com/office/powerpoint/2010/main" val="3617208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photo above indicates small rumble strip like profiles produced in the pavement during the grinding operation.  The result of this is a poorly riding pavement which could be worse than the original ride quality before the grinding operation.  When this occurs, grinding should cease and the affected areas reground.   Although out of round profile wheels are often mistakenly credited with creating this type of issue, it is likely that this is an indexing problem.  It </a:t>
            </a:r>
            <a:r>
              <a:rPr lang="en-US" altLang="en-US" sz="1200" kern="1200" dirty="0">
                <a:solidFill>
                  <a:schemeClr val="tx1"/>
                </a:solidFill>
                <a:effectLst/>
                <a:latin typeface="Arial" pitchFamily="34" charset="0"/>
                <a:ea typeface="+mn-ea"/>
                <a:cs typeface="Arial" pitchFamily="34" charset="0"/>
              </a:rPr>
              <a:t>c</a:t>
            </a:r>
            <a:r>
              <a:rPr lang="en-US" sz="1200" kern="1200" dirty="0">
                <a:solidFill>
                  <a:schemeClr val="tx1"/>
                </a:solidFill>
                <a:effectLst/>
                <a:latin typeface="Arial" pitchFamily="34" charset="0"/>
                <a:ea typeface="+mn-ea"/>
                <a:cs typeface="Arial" pitchFamily="34" charset="0"/>
              </a:rPr>
              <a:t>ould be due to an incorrect blade specification where the blades are too hard for the material being ground and/or too deep of cut in combination with too hard of blades.   More than likely however, it is either a ground drive control malfunction, an improperly set cruise control, or a malfunctioning ground drive pump.  The exact cause would need to investigated for each specific instance to remedy the situation.</a:t>
            </a:r>
            <a:endParaRPr lang="en-US" altLang="en-US" dirty="0"/>
          </a:p>
          <a:p>
            <a:endParaRPr lang="en-US" dirty="0"/>
          </a:p>
          <a:p>
            <a:r>
              <a:rPr lang="en-US" dirty="0"/>
              <a:t>If this situation is suspected based on ride quality, but is not evident during the daytime, viewing the section at night with headlights (assuming no traffic) makes these kinds of feature more visible.  Conversely, if this situation can be seen, but it does not influence ride qualities, then it becomes more of a cosmetic concern.</a:t>
            </a:r>
          </a:p>
          <a:p>
            <a:endParaRPr lang="en-US" dirty="0"/>
          </a:p>
          <a:p>
            <a:r>
              <a:rPr lang="en-US" dirty="0"/>
              <a:t>Although out of round profile wheels are often discussed as culprits to this issue, it should be remembered that profile wheels typically are attached through a pivot point and, as such, it’s unlikely various wheels could act in unison to create this type of problem.  Target machines have 4 profile wheels and DP machines 6 profile wheels.</a:t>
            </a:r>
          </a:p>
          <a:p>
            <a:endParaRPr lang="en-US" dirty="0"/>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27</a:t>
            </a:fld>
            <a:endParaRPr lang="en-US" altLang="en-US"/>
          </a:p>
        </p:txBody>
      </p:sp>
    </p:spTree>
    <p:extLst>
      <p:ext uri="{BB962C8B-B14F-4D97-AF65-F5344CB8AC3E}">
        <p14:creationId xmlns:p14="http://schemas.microsoft.com/office/powerpoint/2010/main" val="1422203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Holidays or “brown outs” are unground or partially ground areas that result from low spots in the original concrete surface (see upper left photo). </a:t>
            </a:r>
          </a:p>
          <a:p>
            <a:endParaRPr lang="en-US" dirty="0"/>
          </a:p>
          <a:p>
            <a:r>
              <a:rPr lang="en-US" dirty="0"/>
              <a:t>Specifications usually indicate just a ride requirement or a ride requirement and a percent coverage requirement.  For projects that only have a ride requirement, the amount of holidays is not critical since the grinding depth is only a function of that necessary to achieve ride quality.   It should be understood that the only way to remove holidays is by grinding deeper.  Since grinders must grind into and out of these areas to remove the holiday, the additional concrete removal is affecting a much larger section of pavement by reducing its thickness.   An owner should always consider this when requiring additional grinding to remove holidays.  In most instances this is only cosmetic, and will not be noticed by the traveling public.  In areas with wheel ruts that originally used transverse </a:t>
            </a:r>
            <a:r>
              <a:rPr lang="en-US" dirty="0" err="1"/>
              <a:t>tining</a:t>
            </a:r>
            <a:r>
              <a:rPr lang="en-US" dirty="0"/>
              <a:t>, a noise issue could be present if none of the original transverse </a:t>
            </a:r>
            <a:r>
              <a:rPr lang="en-US" dirty="0" err="1"/>
              <a:t>tining</a:t>
            </a:r>
            <a:r>
              <a:rPr lang="en-US" dirty="0"/>
              <a:t> is removed.  However, noise reduction success has been achieved with even partial depth grinding of transverse </a:t>
            </a:r>
            <a:r>
              <a:rPr lang="en-US" dirty="0" err="1"/>
              <a:t>tining</a:t>
            </a:r>
            <a:r>
              <a:rPr lang="en-US" dirty="0"/>
              <a:t>.  </a:t>
            </a:r>
          </a:p>
          <a:p>
            <a:endParaRPr lang="en-US" dirty="0"/>
          </a:p>
          <a:p>
            <a:r>
              <a:rPr lang="en-US" dirty="0"/>
              <a:t>When a percent coverage specification is also involved, the amount of holidays are controlled by the specifications.  For preservation grinding, a requirement of 95% coverage is typically used.  This indicates that 5% of the area can have holidays.  Any thing in excess of that needs to be corrected.</a:t>
            </a:r>
          </a:p>
          <a:p>
            <a:endParaRPr lang="en-US" dirty="0"/>
          </a:p>
          <a:p>
            <a:r>
              <a:rPr lang="en-US" dirty="0"/>
              <a:t>When grinding badly curled and warped pavements or faulted pavements, considerable thickness removal could be required and owners should always consider whether achieving the coverage requirement is necessary.  Achieving the ride specification should be the controlling consideration to prevent further thickness reduction unless other conditions exist such as polishing aggregate.</a:t>
            </a:r>
          </a:p>
          <a:p>
            <a:endParaRPr lang="en-US" dirty="0"/>
          </a:p>
          <a:p>
            <a:r>
              <a:rPr lang="en-US" dirty="0"/>
              <a:t>The photo on the lower left also indicates holidays resulting from the feathering process in attempting to feather into other grades.</a:t>
            </a:r>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28</a:t>
            </a:fld>
            <a:endParaRPr lang="en-US" altLang="en-US"/>
          </a:p>
        </p:txBody>
      </p:sp>
    </p:spTree>
    <p:extLst>
      <p:ext uri="{BB962C8B-B14F-4D97-AF65-F5344CB8AC3E}">
        <p14:creationId xmlns:p14="http://schemas.microsoft.com/office/powerpoint/2010/main" val="4107520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thing for full depth repair.</a:t>
            </a:r>
          </a:p>
        </p:txBody>
      </p:sp>
      <p:sp>
        <p:nvSpPr>
          <p:cNvPr id="4" name="Slide Number Placeholder 3"/>
          <p:cNvSpPr>
            <a:spLocks noGrp="1"/>
          </p:cNvSpPr>
          <p:nvPr>
            <p:ph type="sldNum" sz="quarter" idx="5"/>
          </p:nvPr>
        </p:nvSpPr>
        <p:spPr/>
        <p:txBody>
          <a:bodyPr/>
          <a:lstStyle/>
          <a:p>
            <a:fld id="{A8DD3611-F6AB-410E-8D3A-287549AA3E40}" type="slidenum">
              <a:rPr lang="en-US" smtClean="0"/>
              <a:pPr/>
              <a:t>38</a:t>
            </a:fld>
            <a:endParaRPr lang="en-US"/>
          </a:p>
        </p:txBody>
      </p:sp>
    </p:spTree>
    <p:extLst>
      <p:ext uri="{BB962C8B-B14F-4D97-AF65-F5344CB8AC3E}">
        <p14:creationId xmlns:p14="http://schemas.microsoft.com/office/powerpoint/2010/main" val="2802732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4978">
              <a:defRPr/>
            </a:pPr>
            <a:r>
              <a:rPr lang="en-US" dirty="0">
                <a:latin typeface="+mn-lt"/>
              </a:rPr>
              <a:t>This graphic illustrates the basic sawing pattern for smooth-faced perimeter joints. In this example of a typical repair of a distressed joint, the marked perimeter is indicated in amber. These are the locations for the transverse and longitudinal perimeter joints. </a:t>
            </a:r>
          </a:p>
          <a:p>
            <a:pPr defTabSz="984978">
              <a:defRPr/>
            </a:pPr>
            <a:r>
              <a:rPr lang="en-US" dirty="0">
                <a:latin typeface="+mn-lt"/>
              </a:rPr>
              <a:t> </a:t>
            </a:r>
          </a:p>
          <a:p>
            <a:pPr defTabSz="984978">
              <a:defRPr/>
            </a:pPr>
            <a:r>
              <a:rPr lang="en-US" dirty="0">
                <a:latin typeface="+mn-lt"/>
              </a:rPr>
              <a:t>The transverse perimeters receive a full-depth saw cut using a diamond-bladed saw to form a smooth-faced joint suitable for installing dowel bars for load transfer. </a:t>
            </a:r>
          </a:p>
          <a:p>
            <a:pPr defTabSz="984978">
              <a:defRPr/>
            </a:pPr>
            <a:r>
              <a:rPr lang="en-US" dirty="0">
                <a:latin typeface="+mn-lt"/>
              </a:rPr>
              <a:t> </a:t>
            </a:r>
          </a:p>
          <a:p>
            <a:pPr defTabSz="984978">
              <a:defRPr/>
            </a:pPr>
            <a:r>
              <a:rPr lang="en-US" dirty="0">
                <a:latin typeface="+mn-lt"/>
              </a:rPr>
              <a:t>The longitudinal joint separating the two lanes is made by cutting directly through the existing longitudinal joint line. How the longitudinal joint separating the lane and shoulder is treated depends on the type of shoulder. If the shoulder is concrete, sawing is performed through the existing joint. If the shoulder is asphalt, you may try to use it as the form for the concrete patch, but </a:t>
            </a:r>
            <a:r>
              <a:rPr lang="en-US" sz="1300" dirty="0">
                <a:cs typeface="Arial" pitchFamily="34" charset="0"/>
              </a:rPr>
              <a:t>in many cases the shoulder will not be in good enough condition. If that is the case, saw back on the shoulder 6 inches (and up to 12 inches if it is in very poor condition). </a:t>
            </a:r>
          </a:p>
          <a:p>
            <a:pPr defTabSz="984978">
              <a:defRPr/>
            </a:pPr>
            <a:r>
              <a:rPr lang="en-US" dirty="0">
                <a:latin typeface="+mn-lt"/>
              </a:rPr>
              <a:t> </a:t>
            </a:r>
          </a:p>
          <a:p>
            <a:pPr defTabSz="984978">
              <a:defRPr/>
            </a:pPr>
            <a:r>
              <a:rPr lang="en-US" dirty="0">
                <a:latin typeface="+mn-lt"/>
              </a:rPr>
              <a:t>The cut shown in green is a pressure-relief cut. This may be necessary to prevent saw binding when making perimeter cuts, as well as to minimize the occurrence of spalling of the adjacent concrete during concrete removal. </a:t>
            </a:r>
          </a:p>
          <a:p>
            <a:pPr defTabSz="984978">
              <a:defRPr/>
            </a:pPr>
            <a:r>
              <a:rPr lang="en-US" dirty="0">
                <a:latin typeface="+mn-lt"/>
              </a:rPr>
              <a:t> </a:t>
            </a:r>
          </a:p>
          <a:p>
            <a:pPr defTabSz="984978">
              <a:defRPr/>
            </a:pPr>
            <a:r>
              <a:rPr lang="en-US" dirty="0">
                <a:latin typeface="+mn-lt"/>
              </a:rPr>
              <a:t>Now we'll discuss sawing techniques for different places that you'll make smooth-faced perimeter joint cuts.</a:t>
            </a:r>
          </a:p>
          <a:p>
            <a:pPr defTabSz="984978">
              <a:defRPr/>
            </a:pPr>
            <a:r>
              <a:rPr lang="en-US" dirty="0">
                <a:latin typeface="+mn-lt"/>
              </a:rPr>
              <a:t> </a:t>
            </a:r>
          </a:p>
          <a:p>
            <a:pPr defTabSz="984978">
              <a:defRPr/>
            </a:pPr>
            <a:r>
              <a:rPr lang="en-US" dirty="0">
                <a:latin typeface="+mn-lt"/>
              </a:rPr>
              <a:t>Image: Diagram of a jointed concrete pavement showing the perimeter saw cuts and pressure-relief cut in typical locations for a patch with smooth-faced perimeter joints.</a:t>
            </a:r>
          </a:p>
          <a:p>
            <a:pPr defTabSz="984978">
              <a:defRPr/>
            </a:pPr>
            <a:endParaRPr lang="en-US" dirty="0">
              <a:latin typeface="+mn-lt"/>
            </a:endParaRPr>
          </a:p>
        </p:txBody>
      </p:sp>
    </p:spTree>
    <p:extLst>
      <p:ext uri="{BB962C8B-B14F-4D97-AF65-F5344CB8AC3E}">
        <p14:creationId xmlns:p14="http://schemas.microsoft.com/office/powerpoint/2010/main" val="3601289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DE8AAC7-5975-4FFB-AA9B-58404EFE8330}" type="slidenum">
              <a:rPr lang="en-US"/>
              <a:pPr/>
              <a:t>6</a:t>
            </a:fld>
            <a:endParaRPr lang="en-US"/>
          </a:p>
        </p:txBody>
      </p:sp>
      <p:sp>
        <p:nvSpPr>
          <p:cNvPr id="15362" name="Rectangle 2"/>
          <p:cNvSpPr>
            <a:spLocks noGrp="1" noRot="1" noChangeAspect="1" noChangeArrowheads="1" noTextEdit="1"/>
          </p:cNvSpPr>
          <p:nvPr>
            <p:ph type="sldImg"/>
          </p:nvPr>
        </p:nvSpPr>
        <p:spPr>
          <a:ln cap="flat"/>
        </p:spPr>
      </p:sp>
      <p:sp>
        <p:nvSpPr>
          <p:cNvPr id="15363" name="Rectangle 3"/>
          <p:cNvSpPr>
            <a:spLocks noGrp="1" noChangeArrowheads="1"/>
          </p:cNvSpPr>
          <p:nvPr>
            <p:ph type="body" idx="1"/>
          </p:nvPr>
        </p:nvSpPr>
        <p:spPr>
          <a:ln/>
        </p:spPr>
        <p:txBody>
          <a:bodyPr/>
          <a:lstStyle/>
          <a:p>
            <a:r>
              <a:rPr lang="en-US" dirty="0"/>
              <a:t>The point of this slide is to promote the idea of repairing it when it needs it (dental work) just like they do AC pavements.  Concrete will last even longer.  But this is tied to having data to make decisions (data rich environment) like should we diamond grind at 8 to 10 years and that is better then waiting until 20 years, etc.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how to select the correct equipment, make relief cuts, and follow the base sawing pattern for perimeter joints, let’s discuss the actual sawing procedure. </a:t>
            </a:r>
          </a:p>
          <a:p>
            <a:r>
              <a:rPr lang="en-US" dirty="0"/>
              <a:t> </a:t>
            </a:r>
          </a:p>
          <a:p>
            <a:r>
              <a:rPr lang="en-US" dirty="0"/>
              <a:t>The following are considered the best practices in sawing procedures for full-depth, transverse cuts.</a:t>
            </a:r>
          </a:p>
          <a:p>
            <a:r>
              <a:rPr lang="en-US" dirty="0"/>
              <a:t> </a:t>
            </a:r>
          </a:p>
          <a:p>
            <a:r>
              <a:rPr lang="en-US" dirty="0"/>
              <a:t>Set your saw’s cut depth to fully reach the bottom of the slab. The rule of thumb is to set the depth to the nominal thickness plus 1/2 inch. For instance, if the slab is on average 9 inches thick, then set your saw to a 9.5-inch depth. </a:t>
            </a:r>
          </a:p>
          <a:p>
            <a:r>
              <a:rPr lang="en-US" dirty="0"/>
              <a:t> </a:t>
            </a:r>
          </a:p>
          <a:p>
            <a:pPr defTabSz="966612">
              <a:defRPr/>
            </a:pPr>
            <a:r>
              <a:rPr lang="en-US" dirty="0"/>
              <a:t>When sawing with a live traffic lane in adjacent lanes, avoid turning your back on traffic if possible. This is easier on transverse cuts than on the longitudinal cuts. To keep your saw in the protected lane you may have to saw with your back to live traffic. A spotter is recommended in these cases. </a:t>
            </a:r>
          </a:p>
          <a:p>
            <a:pPr defTabSz="966612">
              <a:defRPr/>
            </a:pPr>
            <a:endParaRPr lang="en-US" dirty="0"/>
          </a:p>
          <a:p>
            <a:pPr defTabSz="966612">
              <a:defRPr/>
            </a:pPr>
            <a:r>
              <a:rPr lang="en-US" dirty="0"/>
              <a:t>If your saw blade binds significantly and frequently in a short period, notify your team and request either a change in timing or a pressure-relief cut in the patch area.</a:t>
            </a:r>
          </a:p>
          <a:p>
            <a:r>
              <a:rPr lang="en-US" dirty="0"/>
              <a:t> </a:t>
            </a:r>
          </a:p>
          <a:p>
            <a:r>
              <a:rPr lang="en-US" dirty="0"/>
              <a:t>Determine whether over-sawing is acceptable. It is usually acceptable to over-saw when sawing directly in the path of an existing joint;</a:t>
            </a:r>
            <a:r>
              <a:rPr lang="en-US" baseline="0" dirty="0"/>
              <a:t> h</a:t>
            </a:r>
            <a:r>
              <a:rPr lang="en-US" dirty="0"/>
              <a:t>owever, avoid over-sawing if it weakens an adjacent slab. In these cases, stop cutting when the edge of your blade reaches the longitudinal joint. If sawing toward a shoulder, it may also be acceptable to over-saw into the shoulder.</a:t>
            </a:r>
          </a:p>
          <a:p>
            <a:r>
              <a:rPr lang="en-US" dirty="0"/>
              <a:t> </a:t>
            </a:r>
          </a:p>
          <a:p>
            <a:r>
              <a:rPr lang="en-US" dirty="0"/>
              <a:t>Image: Photo of a worker sawing full-depth perimeter joints.</a:t>
            </a:r>
          </a:p>
        </p:txBody>
      </p:sp>
    </p:spTree>
    <p:extLst>
      <p:ext uri="{BB962C8B-B14F-4D97-AF65-F5344CB8AC3E}">
        <p14:creationId xmlns:p14="http://schemas.microsoft.com/office/powerpoint/2010/main" val="3403397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DD3611-F6AB-410E-8D3A-287549AA3E40}" type="slidenum">
              <a:rPr lang="en-US" smtClean="0"/>
              <a:pPr/>
              <a:t>52</a:t>
            </a:fld>
            <a:endParaRPr lang="en-US"/>
          </a:p>
        </p:txBody>
      </p:sp>
    </p:spTree>
    <p:extLst>
      <p:ext uri="{BB962C8B-B14F-4D97-AF65-F5344CB8AC3E}">
        <p14:creationId xmlns:p14="http://schemas.microsoft.com/office/powerpoint/2010/main" val="333509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diagram shows where to create buffer cuts to arrest breaking energy and facilitate the use of larger breaking equipment. The buffer cuts are made about one foot away from each transverse or longitudinal boundary cut. If the edge of the patch is against an asphalt shoulder, the perimeter cuts should suffice and an additional buffer cut is not necessary.</a:t>
            </a:r>
          </a:p>
          <a:p>
            <a:r>
              <a:rPr lang="en-US" altLang="en-US" dirty="0"/>
              <a:t> </a:t>
            </a:r>
          </a:p>
          <a:p>
            <a:r>
              <a:rPr lang="en-US" altLang="en-US" dirty="0"/>
              <a:t>Once buffer cuts are made, start breaking the concrete in the middle of the patch area and move outward. As you are breaking past the buffer cuts and near the perimeter joints, reduce the breaking energy. </a:t>
            </a:r>
          </a:p>
          <a:p>
            <a:r>
              <a:rPr lang="en-US" altLang="en-US" dirty="0"/>
              <a:t> </a:t>
            </a:r>
          </a:p>
          <a:p>
            <a:r>
              <a:rPr lang="en-US" altLang="en-US" dirty="0"/>
              <a:t>Image: Diagram showing where buffer cuts should be made for the breakup and clean-out method.</a:t>
            </a:r>
          </a:p>
          <a:p>
            <a:endParaRPr lang="en-US" altLang="en-US" dirty="0"/>
          </a:p>
        </p:txBody>
      </p:sp>
    </p:spTree>
    <p:extLst>
      <p:ext uri="{BB962C8B-B14F-4D97-AF65-F5344CB8AC3E}">
        <p14:creationId xmlns:p14="http://schemas.microsoft.com/office/powerpoint/2010/main" val="417753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74" eaLnBrk="1" hangingPunct="1">
              <a:spcBef>
                <a:spcPct val="0"/>
              </a:spcBef>
              <a:defRPr/>
            </a:pPr>
            <a:r>
              <a:rPr lang="en-US" dirty="0"/>
              <a:t>Now let’s discuss considerations for longitudinal joints. </a:t>
            </a:r>
          </a:p>
          <a:p>
            <a:pPr defTabSz="931774" eaLnBrk="1" hangingPunct="1">
              <a:spcBef>
                <a:spcPct val="0"/>
              </a:spcBef>
              <a:defRPr/>
            </a:pPr>
            <a:r>
              <a:rPr lang="en-US" dirty="0"/>
              <a:t> </a:t>
            </a:r>
          </a:p>
          <a:p>
            <a:pPr defTabSz="931774" eaLnBrk="1" hangingPunct="1">
              <a:spcBef>
                <a:spcPct val="0"/>
              </a:spcBef>
              <a:defRPr/>
            </a:pPr>
            <a:r>
              <a:rPr lang="en-US" dirty="0"/>
              <a:t>Longitudinal repair perimeter joints require preparation before adding the new concrete. For repairs less than one slab length (typically 15 feet), place a bond-breaking or separator board along any longitudinal face with an existing concrete lane or concrete shoulder. </a:t>
            </a:r>
          </a:p>
          <a:p>
            <a:pPr defTabSz="931774" eaLnBrk="1" hangingPunct="1">
              <a:spcBef>
                <a:spcPct val="0"/>
              </a:spcBef>
              <a:defRPr/>
            </a:pPr>
            <a:r>
              <a:rPr lang="en-US" dirty="0"/>
              <a:t> </a:t>
            </a:r>
          </a:p>
          <a:p>
            <a:r>
              <a:rPr lang="en-US" altLang="en-US" dirty="0"/>
              <a:t>The board should be a minimum 1/4-inch thick. Place the board only along longitudinal edges with an existing concrete lane or shoulder, and do not wrap it into the transverse joint. There are a variety of materials available for this purpose, including asphalt fiberboard and c</a:t>
            </a:r>
            <a:r>
              <a:rPr lang="en-US" dirty="0"/>
              <a:t>losed-cell polypropylene foam board. </a:t>
            </a:r>
          </a:p>
          <a:p>
            <a:r>
              <a:rPr lang="en-US" dirty="0"/>
              <a:t> </a:t>
            </a:r>
          </a:p>
          <a:p>
            <a:r>
              <a:rPr lang="en-US" altLang="en-US" dirty="0"/>
              <a:t>Cut the board to length and height to match depth and length of the longitudinal joint face. A correctly installed fiberboard should sit flush with the longitudinal face of the repair and extend fully to all corners of the longitudinal joint (as seen in the picture). </a:t>
            </a:r>
            <a:r>
              <a:rPr lang="en-US" dirty="0"/>
              <a:t>The separator prevents the patching concrete from binding to the existing adjacent concrete and allows the new repair and the adjacent existing concrete to move independently. </a:t>
            </a:r>
            <a:endParaRPr lang="en-US" b="1" dirty="0"/>
          </a:p>
          <a:p>
            <a:pPr eaLnBrk="1" hangingPunct="1">
              <a:spcBef>
                <a:spcPct val="0"/>
              </a:spcBef>
            </a:pPr>
            <a:r>
              <a:rPr lang="en-US" b="1" dirty="0"/>
              <a:t> </a:t>
            </a:r>
          </a:p>
          <a:p>
            <a:pPr defTabSz="931774" eaLnBrk="1" hangingPunct="1">
              <a:spcBef>
                <a:spcPct val="0"/>
              </a:spcBef>
              <a:defRPr/>
            </a:pPr>
            <a:r>
              <a:rPr lang="en-US" dirty="0"/>
              <a:t>Image: Photo showing a fiberboard separator being placed along the longitudinal joint.</a:t>
            </a:r>
          </a:p>
          <a:p>
            <a:pPr defTabSz="931774" eaLnBrk="1" hangingPunct="1">
              <a:spcBef>
                <a:spcPct val="0"/>
              </a:spcBef>
              <a:defRPr/>
            </a:pPr>
            <a:endParaRPr lang="en-US" dirty="0"/>
          </a:p>
          <a:p>
            <a:pPr defTabSz="931774" eaLnBrk="1" hangingPunct="1">
              <a:spcBef>
                <a:spcPct val="0"/>
              </a:spcBef>
              <a:defRPr/>
            </a:pPr>
            <a:endParaRPr lang="en-US" dirty="0"/>
          </a:p>
        </p:txBody>
      </p:sp>
    </p:spTree>
    <p:extLst>
      <p:ext uri="{BB962C8B-B14F-4D97-AF65-F5344CB8AC3E}">
        <p14:creationId xmlns:p14="http://schemas.microsoft.com/office/powerpoint/2010/main" val="4241857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First we’ll discuss placing the concrete. </a:t>
            </a:r>
          </a:p>
          <a:p>
            <a:pPr eaLnBrk="1" hangingPunct="1">
              <a:spcBef>
                <a:spcPct val="0"/>
              </a:spcBef>
            </a:pPr>
            <a:r>
              <a:rPr lang="en-US" dirty="0"/>
              <a:t> </a:t>
            </a:r>
          </a:p>
          <a:p>
            <a:pPr eaLnBrk="1" hangingPunct="1">
              <a:spcBef>
                <a:spcPct val="0"/>
              </a:spcBef>
            </a:pPr>
            <a:r>
              <a:rPr lang="en-US" dirty="0"/>
              <a:t>Place concrete into the repair area from a ready-mix truck or other mobile batch vehicles, using the chute to distribute it evenly throughout the patch area. Keep the chute close to the ground so that the concrete does not fall more than 3 feet. The particles in the concrete may separate when the material hits the ground if it is dropped from a longer distance. This is a problem called segregation, and it can lead to very poor quality test results and poor patch performance.</a:t>
            </a:r>
          </a:p>
          <a:p>
            <a:pPr eaLnBrk="1" hangingPunct="1">
              <a:spcBef>
                <a:spcPct val="0"/>
              </a:spcBef>
            </a:pPr>
            <a:r>
              <a:rPr lang="en-US" dirty="0"/>
              <a:t> </a:t>
            </a:r>
          </a:p>
          <a:p>
            <a:pPr eaLnBrk="1" hangingPunct="1">
              <a:spcBef>
                <a:spcPct val="0"/>
              </a:spcBef>
            </a:pPr>
            <a:r>
              <a:rPr lang="en-US" dirty="0"/>
              <a:t>Avoid excessively shoveling the concrete by hand. A little shovel work is likely necessary, but let the chute do the work of distributing the concrete.</a:t>
            </a:r>
          </a:p>
          <a:p>
            <a:pPr eaLnBrk="1" hangingPunct="1">
              <a:spcBef>
                <a:spcPct val="0"/>
              </a:spcBef>
            </a:pPr>
            <a:r>
              <a:rPr lang="en-US" dirty="0"/>
              <a:t> </a:t>
            </a:r>
          </a:p>
          <a:p>
            <a:pPr eaLnBrk="1" hangingPunct="1">
              <a:spcBef>
                <a:spcPct val="0"/>
              </a:spcBef>
            </a:pPr>
            <a:r>
              <a:rPr lang="en-US" dirty="0"/>
              <a:t>Use a spud vibrator to consolidate the repair concrete. Use care to attain good concrete consolidation around dowel bars and along the patch perimeters. Do no</a:t>
            </a:r>
            <a:r>
              <a:rPr lang="en-US" b="0" i="0" dirty="0"/>
              <a:t>t drag the vibrator through the mix as this may cause segregation and loss of entrained air (reducing the durability of the concrete to freezing and thawing). Also, try not to come in contact with the embedded dowels or tie bars.</a:t>
            </a:r>
          </a:p>
          <a:p>
            <a:pPr eaLnBrk="1" hangingPunct="1">
              <a:spcBef>
                <a:spcPct val="0"/>
              </a:spcBef>
            </a:pPr>
            <a:r>
              <a:rPr lang="en-US" b="0" i="1" dirty="0"/>
              <a:t> </a:t>
            </a:r>
          </a:p>
          <a:p>
            <a:r>
              <a:rPr lang="en-US" b="0" dirty="0"/>
              <a:t>When done properly, concrete in the repair area should encase the dowels and tie bars and the fill patch area completely corner to corner.</a:t>
            </a:r>
          </a:p>
          <a:p>
            <a:r>
              <a:rPr lang="en-US" b="0" dirty="0"/>
              <a:t> </a:t>
            </a:r>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Image: Photo of workers placing concrete into prepared patch area from chute of ready-mix truck and consolidating concrete with vertical position of spud vibrator.</a:t>
            </a:r>
          </a:p>
        </p:txBody>
      </p:sp>
    </p:spTree>
    <p:extLst>
      <p:ext uri="{BB962C8B-B14F-4D97-AF65-F5344CB8AC3E}">
        <p14:creationId xmlns:p14="http://schemas.microsoft.com/office/powerpoint/2010/main" val="427206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placing and vibrating the concrete, the next step is to finish the surface.</a:t>
            </a:r>
          </a:p>
          <a:p>
            <a:r>
              <a:rPr lang="en-US" b="0" dirty="0"/>
              <a:t> </a:t>
            </a:r>
          </a:p>
          <a:p>
            <a:r>
              <a:rPr lang="en-US" b="0" dirty="0"/>
              <a:t>Finishing may be accomplished with hand or mechanical screeds. Regardless of which type you use, make sure your tool is </a:t>
            </a:r>
            <a:r>
              <a:rPr lang="en-US" dirty="0"/>
              <a:t>well-maintained. The screed will define the surface of the patch and a bent or otherwise imperfect screed will impart roughness to the patch surface that users may feel in their vehicles. Your screed should be straight and true. A mechanical screed, like a truss or roller screed, should be greased, well maintained, and reliable.</a:t>
            </a:r>
          </a:p>
          <a:p>
            <a:r>
              <a:rPr lang="en-US" dirty="0"/>
              <a:t> </a:t>
            </a:r>
          </a:p>
          <a:p>
            <a:r>
              <a:rPr lang="en-US" dirty="0"/>
              <a:t>Coordinate the timing of finishing operations closely with placement operations; fast-setting mixes have less working time and finishing should happen promptly. DO NOT add water to help finish the patch surface. Adding water diminishes the properties of the patching concrete and may lead to the inspector requiring your work to be removed and redone at great expense to your company.</a:t>
            </a:r>
          </a:p>
          <a:p>
            <a:r>
              <a:rPr lang="en-US" dirty="0"/>
              <a:t> </a:t>
            </a:r>
          </a:p>
          <a:p>
            <a:r>
              <a:rPr lang="en-US" dirty="0"/>
              <a:t>When screeding the surface either by hand or with a mechanical screed, overlap the repair edge by at least 6</a:t>
            </a:r>
            <a:r>
              <a:rPr lang="en-US" baseline="0" dirty="0"/>
              <a:t> to </a:t>
            </a:r>
            <a:r>
              <a:rPr lang="en-US" dirty="0"/>
              <a:t>12 inches. This provides a firm surface and helps the screed trace the existing pavement profile. If using a hand screed, repeat the process 2 to 3 times for best results.</a:t>
            </a:r>
          </a:p>
          <a:p>
            <a:r>
              <a:rPr lang="en-US" b="0" dirty="0"/>
              <a:t> </a:t>
            </a:r>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Image (top): Photo of roller screeding surface of a repair laterally across pavement.</a:t>
            </a:r>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Image (bottom): Close-up photo of the end of a roller screed showing the overlap with the pavement surface.</a:t>
            </a:r>
          </a:p>
          <a:p>
            <a:pPr defTabSz="931774">
              <a:defRPr/>
            </a:pPr>
            <a:endParaRPr lang="en-US" dirty="0"/>
          </a:p>
        </p:txBody>
      </p:sp>
    </p:spTree>
    <p:extLst>
      <p:ext uri="{BB962C8B-B14F-4D97-AF65-F5344CB8AC3E}">
        <p14:creationId xmlns:p14="http://schemas.microsoft.com/office/powerpoint/2010/main" val="2771817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t>After finishing, the surface should be textured to match, as much as possible, the texture of the surrounding concrete. Keep in mind that if the project </a:t>
            </a:r>
            <a:r>
              <a:rPr lang="en-US" dirty="0"/>
              <a:t>surface is to be diamond ground, you do not need to texture it. </a:t>
            </a:r>
          </a:p>
          <a:p>
            <a:r>
              <a:rPr lang="en-US" dirty="0"/>
              <a:t> </a:t>
            </a:r>
          </a:p>
          <a:p>
            <a:r>
              <a:rPr lang="en-US" dirty="0"/>
              <a:t>Your practical options are to broom the surface or to tine the surface. These</a:t>
            </a:r>
            <a:r>
              <a:rPr lang="en-US" baseline="0" dirty="0"/>
              <a:t> </a:t>
            </a:r>
            <a:r>
              <a:rPr lang="en-US" dirty="0"/>
              <a:t>options are easier to produce using hand tools on the small area of a full-depth repair than other textures, such as a burlap drag. </a:t>
            </a:r>
          </a:p>
          <a:p>
            <a:r>
              <a:rPr lang="en-US" dirty="0"/>
              <a:t> </a:t>
            </a:r>
          </a:p>
          <a:p>
            <a:r>
              <a:rPr lang="en-US" dirty="0"/>
              <a:t>To best match an existing texture, consider its direction (transverse or longitudinal) and texture the patch surface in the same orientation. If you are matching a tined texture, try also to match the distance between combs as evident on the existing surface. You may have to bend back some tines on your rake or select a tool with a finer comb to get the best results. </a:t>
            </a:r>
          </a:p>
          <a:p>
            <a:r>
              <a:rPr lang="en-US" dirty="0"/>
              <a:t> </a:t>
            </a:r>
          </a:p>
          <a:p>
            <a:r>
              <a:rPr lang="en-US" dirty="0"/>
              <a:t>Regardless of the texture, start texturing the surface as soon as possible after finishing operations are completed. This is especially true of fast-setting mixtures that will harden in a very short period. After the concrete sets and hardening is underway, it becomes increasingly difficult to impart a texture in the surface. Using consistent pressure on the texturing tool is also important to ensure the results will be uniform.</a:t>
            </a:r>
          </a:p>
          <a:p>
            <a:r>
              <a:rPr lang="en-US" dirty="0"/>
              <a:t> </a:t>
            </a:r>
            <a:endParaRPr lang="en-US" b="1" dirty="0"/>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Image (top): Close-up photo of broom texturing tool and surface.</a:t>
            </a:r>
          </a:p>
          <a:p>
            <a:pPr marL="0" marR="0" lvl="0" indent="0" algn="l" defTabSz="931774" rtl="0" eaLnBrk="0" fontAlgn="base" latinLnBrk="0" hangingPunct="0">
              <a:lnSpc>
                <a:spcPct val="100000"/>
              </a:lnSpc>
              <a:spcBef>
                <a:spcPct val="30000"/>
              </a:spcBef>
              <a:spcAft>
                <a:spcPct val="0"/>
              </a:spcAft>
              <a:buClrTx/>
              <a:buSzTx/>
              <a:buFontTx/>
              <a:buNone/>
              <a:tabLst/>
              <a:defRPr/>
            </a:pPr>
            <a:r>
              <a:rPr lang="en-US" dirty="0"/>
              <a:t>Image (bottom): Close-up photo of tining rake and surface.</a:t>
            </a:r>
          </a:p>
          <a:p>
            <a:pPr defTabSz="931774">
              <a:defRPr/>
            </a:pPr>
            <a:endParaRPr lang="en-US" dirty="0"/>
          </a:p>
        </p:txBody>
      </p:sp>
    </p:spTree>
    <p:extLst>
      <p:ext uri="{BB962C8B-B14F-4D97-AF65-F5344CB8AC3E}">
        <p14:creationId xmlns:p14="http://schemas.microsoft.com/office/powerpoint/2010/main" val="412750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5F027-30DC-4226-8E8A-30699CB3D0D6}" type="slidenum">
              <a:rPr lang="en-US" smtClean="0"/>
              <a:pPr/>
              <a:t>7</a:t>
            </a:fld>
            <a:endParaRPr lang="en-US" dirty="0"/>
          </a:p>
        </p:txBody>
      </p:sp>
    </p:spTree>
    <p:extLst>
      <p:ext uri="{BB962C8B-B14F-4D97-AF65-F5344CB8AC3E}">
        <p14:creationId xmlns:p14="http://schemas.microsoft.com/office/powerpoint/2010/main" val="210975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fld id="{EA0743E3-1CC6-468B-A3F3-AE088052F0F3}" type="slidenum">
              <a:rPr lang="en-US" altLang="en-US" sz="1300">
                <a:latin typeface="Times New Roman" panose="02020603050405020304" pitchFamily="18" charset="0"/>
              </a:rPr>
              <a:pPr/>
              <a:t>8</a:t>
            </a:fld>
            <a:endParaRPr lang="en-US" altLang="en-US" sz="1300">
              <a:latin typeface="Times New Roman" panose="02020603050405020304" pitchFamily="18" charset="0"/>
            </a:endParaRPr>
          </a:p>
        </p:txBody>
      </p:sp>
      <p:sp>
        <p:nvSpPr>
          <p:cNvPr id="38914" name="Rectangle 2"/>
          <p:cNvSpPr>
            <a:spLocks noGrp="1" noRot="1" noChangeAspect="1" noChangeArrowheads="1" noTextEdit="1"/>
          </p:cNvSpPr>
          <p:nvPr>
            <p:ph type="sldImg"/>
          </p:nvPr>
        </p:nvSpPr>
        <p:spPr>
          <a:xfrm>
            <a:off x="1257300" y="757238"/>
            <a:ext cx="5291138" cy="3779837"/>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Footer Placeholder 7"/>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US" altLang="en-US" sz="1300">
                <a:latin typeface="Times New Roman" panose="02020603050405020304" pitchFamily="18" charset="0"/>
              </a:rPr>
              <a:t>Copryright 2011 ACPA Southwest</a:t>
            </a:r>
          </a:p>
        </p:txBody>
      </p:sp>
      <p:sp>
        <p:nvSpPr>
          <p:cNvPr id="38917" name="Header Placeholder 8"/>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r>
              <a:rPr lang="en-US" altLang="en-US" sz="1300">
                <a:latin typeface="Times New Roman" panose="02020603050405020304" pitchFamily="18" charset="0"/>
              </a:rPr>
              <a:t>May 10, 2011</a:t>
            </a:r>
          </a:p>
        </p:txBody>
      </p:sp>
    </p:spTree>
    <p:extLst>
      <p:ext uri="{BB962C8B-B14F-4D97-AF65-F5344CB8AC3E}">
        <p14:creationId xmlns:p14="http://schemas.microsoft.com/office/powerpoint/2010/main" val="264911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diamond blade is constructed from two parts; a steel core which has gullets (slots) cut into it and segments which are laser welded to the core between the gullets.  The segment is comprised of a large number of synthetic diamonds held in place by a metal matrix called a bond.  In the photo above, the black dots on the segment that have trails behind them are synthetic diamonds in the matrix or bond.  The laser weld attaches each of the segments to the core.  </a:t>
            </a:r>
            <a:r>
              <a:rPr lang="en-US" b="1" dirty="0"/>
              <a:t>A typical segment might have a height of 0.5”.  Of this height, the bottom (portion nearest the weld) 0.70” to 0.12” does not contain diamonds and is comprised of only the bond material and is referred to as the backer pad.  As a result, segments cannot be worn all the way to the core.  By the time segment height wears this far, the segment width has probably lost </a:t>
            </a:r>
            <a:r>
              <a:rPr lang="en-US" b="1"/>
              <a:t>its tolerance </a:t>
            </a:r>
            <a:r>
              <a:rPr lang="en-US" b="1" dirty="0"/>
              <a:t>as well.</a:t>
            </a:r>
          </a:p>
          <a:p>
            <a:endParaRPr lang="en-US" dirty="0"/>
          </a:p>
          <a:p>
            <a:r>
              <a:rPr lang="en-US" dirty="0"/>
              <a:t>The synthetic diamonds are what grind away the concrete material.  It is important to note that the diamonds do not cut away the material, rather they grind it away.  As such, the diamond themselves break and become less effective during their life so the segment, by design, is constructed so that the bond allows the synthetic diamonds to break away when its useful grinding life has been expended.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34" charset="0"/>
                <a:ea typeface="+mn-ea"/>
                <a:cs typeface="Arial" pitchFamily="34" charset="0"/>
              </a:rPr>
              <a:t>Blade goal is to minimize diamond cost per area of grinding/cutting, while achieving desired production rates.</a:t>
            </a:r>
          </a:p>
          <a:p>
            <a:endParaRPr lang="en-US" dirty="0"/>
          </a:p>
          <a:p>
            <a:r>
              <a:rPr lang="en-US" dirty="0"/>
              <a:t>Image left: Closeup photo of diamond grinding blade showing core, segments and diamonds</a:t>
            </a:r>
          </a:p>
          <a:p>
            <a:r>
              <a:rPr lang="en-US" dirty="0"/>
              <a:t>Image top right: Photo of diamond grinding blade pointing out segment area </a:t>
            </a:r>
          </a:p>
          <a:p>
            <a:endParaRPr lang="en-US" dirty="0"/>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11</a:t>
            </a:fld>
            <a:endParaRPr lang="en-US" altLang="en-US"/>
          </a:p>
        </p:txBody>
      </p:sp>
    </p:spTree>
    <p:extLst>
      <p:ext uri="{BB962C8B-B14F-4D97-AF65-F5344CB8AC3E}">
        <p14:creationId xmlns:p14="http://schemas.microsoft.com/office/powerpoint/2010/main" val="299601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Stacking a head refers to placing the blades and spacers on an arbor which typically ranges in diameter from 5” to 8” with an 8” arbor being the most common for larger machines.  As described previously, the head consists of a series of blades and spacers stacked together which is then mounted onto the grinding equipment. The picture on the right indicates a  head stacked without randomizing the segments.  The photo on the left indicates a head with the segment locations randomized during mounting.   Some believe that the random blade arrangement provides less vibration and longer service life.</a:t>
            </a:r>
          </a:p>
          <a:p>
            <a:endParaRPr lang="en-US" dirty="0"/>
          </a:p>
          <a:p>
            <a:r>
              <a:rPr lang="en-US" dirty="0"/>
              <a:t>As can be seen in the photos for the blades and spacers at the top of the slide, there are notches on the interior of the cores to index the blades to specific arrangements on the arbor.  This is how the blades are properly oriented.</a:t>
            </a:r>
          </a:p>
          <a:p>
            <a:endParaRPr lang="en-US" dirty="0"/>
          </a:p>
          <a:p>
            <a:r>
              <a:rPr lang="en-US" b="1" dirty="0"/>
              <a:t>Mounting blades oriented in the correct direction when stacking a head is critical:</a:t>
            </a:r>
            <a:r>
              <a:rPr lang="en-US" dirty="0"/>
              <a:t>   </a:t>
            </a:r>
            <a:r>
              <a:rPr lang="en-US" b="1" i="1" dirty="0"/>
              <a:t>Grinding blades are designed to cut up and out of the pavement at the front of the head (location nearest the forward direction).  This requires the blades to be oriented on the arbor in the correction orientation for their design.  Each blade will have an arrow (See Slide 5) indicating its direction of cut.</a:t>
            </a:r>
          </a:p>
          <a:p>
            <a:endParaRPr lang="en-US" dirty="0"/>
          </a:p>
          <a:p>
            <a:r>
              <a:rPr lang="en-US" b="1" dirty="0"/>
              <a:t>Providing blade protection on the ends of the head:</a:t>
            </a:r>
            <a:r>
              <a:rPr lang="en-US" dirty="0"/>
              <a:t>  </a:t>
            </a:r>
            <a:r>
              <a:rPr lang="en-US" b="1" dirty="0"/>
              <a:t>Since blades on the end of the head typically incur the greatest depth of cut, they tend to wear quicker.  As a result, some owners prefer to provide blade protection on each end of the head.  This can be accomplished through two different approaches; the use of SURCs on the blades, or by using larger segments widths.  Slide 7 provides a discussion of SURCs.  When SURCs are used they are typically used on the last two to three blades.  The second approach is to use wider segments on the outside one or two blades on each end.  The segment width might be increased from 0.125” to 0.187” for example.  The red arrows point to the locations where the blade protection is used.</a:t>
            </a:r>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13</a:t>
            </a:fld>
            <a:endParaRPr lang="en-US" altLang="en-US"/>
          </a:p>
        </p:txBody>
      </p:sp>
    </p:spTree>
    <p:extLst>
      <p:ext uri="{BB962C8B-B14F-4D97-AF65-F5344CB8AC3E}">
        <p14:creationId xmlns:p14="http://schemas.microsoft.com/office/powerpoint/2010/main" val="203323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drawing on the left indicates two blades separated by a spacer and, in particular, how the land areas (ridges) shown in the right hand photo are created.  That is, blades create the grooves and the land area is formed by material extending up between the two blades as they grind into the surface.  The hardness of the aggregate and spacer size impact the resulting shape of the corduroy texture.  Spacers are typically 1” to 2.5” less in diameter than the blades.  The size of the spacers can impact the resulting land width as the shorter the spacer the more opportunity for the blades to deflect and vibrate changing the grind and fin break-off characteristics.  Spacer diameter is important for correct grinding operations.</a:t>
            </a:r>
          </a:p>
          <a:p>
            <a:endParaRPr lang="en-US" dirty="0"/>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14</a:t>
            </a:fld>
            <a:endParaRPr lang="en-US" altLang="en-US"/>
          </a:p>
        </p:txBody>
      </p:sp>
    </p:spTree>
    <p:extLst>
      <p:ext uri="{BB962C8B-B14F-4D97-AF65-F5344CB8AC3E}">
        <p14:creationId xmlns:p14="http://schemas.microsoft.com/office/powerpoint/2010/main" val="109327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Overhead Frame:</a:t>
            </a:r>
            <a:r>
              <a:rPr lang="en-US" sz="1200" dirty="0">
                <a:latin typeface="Calibri" panose="020F0502020204030204" pitchFamily="34" charset="0"/>
                <a:ea typeface="Calibri" panose="020F0502020204030204" pitchFamily="34" charset="0"/>
                <a:cs typeface="Times New Roman" panose="02020603050405020304" pitchFamily="18" charset="0"/>
              </a:rPr>
              <a:t>  The overhead frame (1) extends from the front of the machine towards the rear as indicated in blue.  It provides the backbone to which the other frames are connected.  The overhead frame supports most of the slurry recovery system, the front tandem wheels, as well as the front engine.  The upper frame is the only frame which does not pivot at some location; its designed to be rigid throughout its length.</a:t>
            </a:r>
          </a:p>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Main Frame:</a:t>
            </a:r>
            <a:r>
              <a:rPr lang="en-US" sz="1200" dirty="0">
                <a:latin typeface="Calibri" panose="020F0502020204030204" pitchFamily="34" charset="0"/>
                <a:ea typeface="Calibri" panose="020F0502020204030204" pitchFamily="34" charset="0"/>
                <a:cs typeface="Times New Roman" panose="02020603050405020304" pitchFamily="18" charset="0"/>
              </a:rPr>
              <a:t>  This frame (2) supports the grinding head and associated functions.  This includes the center engine, the operator controls, the grinding head and grinding power transfer equipment.  This frame is designed to pivot at the front, where it attaches to the overhead frame (3), to enable a </a:t>
            </a:r>
            <a:r>
              <a:rPr lang="en-US" sz="1200" dirty="0" err="1">
                <a:latin typeface="Calibri" panose="020F0502020204030204" pitchFamily="34" charset="0"/>
                <a:ea typeface="Calibri" panose="020F0502020204030204" pitchFamily="34" charset="0"/>
                <a:cs typeface="Times New Roman" panose="02020603050405020304" pitchFamily="18" charset="0"/>
              </a:rPr>
              <a:t>planing</a:t>
            </a:r>
            <a:r>
              <a:rPr lang="en-US" sz="1200" dirty="0">
                <a:latin typeface="Calibri" panose="020F0502020204030204" pitchFamily="34" charset="0"/>
                <a:ea typeface="Calibri" panose="020F0502020204030204" pitchFamily="34" charset="0"/>
                <a:cs typeface="Times New Roman" panose="02020603050405020304" pitchFamily="18" charset="0"/>
              </a:rPr>
              <a:t> action (grinding) to occur as the machine travels along the pavement.  </a:t>
            </a:r>
          </a:p>
          <a:p>
            <a:pPr>
              <a:lnSpc>
                <a:spcPct val="107000"/>
              </a:lnSpc>
              <a:spcAft>
                <a:spcPts val="600"/>
              </a:spcAft>
            </a:pPr>
            <a:r>
              <a:rPr lang="en-US" sz="1200" b="1" dirty="0">
                <a:latin typeface="Calibri" panose="020F0502020204030204" pitchFamily="34" charset="0"/>
                <a:ea typeface="Calibri" panose="020F0502020204030204" pitchFamily="34" charset="0"/>
                <a:cs typeface="Times New Roman" panose="02020603050405020304" pitchFamily="18" charset="0"/>
              </a:rPr>
              <a:t>Traction Frame:</a:t>
            </a:r>
            <a:r>
              <a:rPr lang="en-US" sz="1200" dirty="0">
                <a:latin typeface="Calibri" panose="020F0502020204030204" pitchFamily="34" charset="0"/>
                <a:ea typeface="Calibri" panose="020F0502020204030204" pitchFamily="34" charset="0"/>
                <a:cs typeface="Times New Roman" panose="02020603050405020304" pitchFamily="18" charset="0"/>
              </a:rPr>
              <a:t>  The only purpose for the traction frame (4) is to support the traction wheels which propel the equipment.  This frame can pivot on each end allowing it to rotate as necessary such that it does not interference with the movement of the main frame during the grinding operation (5).</a:t>
            </a:r>
          </a:p>
          <a:p>
            <a:endParaRPr lang="en-US" dirty="0"/>
          </a:p>
        </p:txBody>
      </p:sp>
      <p:sp>
        <p:nvSpPr>
          <p:cNvPr id="4" name="Slide Number Placeholder 3"/>
          <p:cNvSpPr>
            <a:spLocks noGrp="1"/>
          </p:cNvSpPr>
          <p:nvPr>
            <p:ph type="sldNum" sz="quarter" idx="10"/>
          </p:nvPr>
        </p:nvSpPr>
        <p:spPr/>
        <p:txBody>
          <a:bodyPr/>
          <a:lstStyle/>
          <a:p>
            <a:fld id="{330DDF13-DA43-429E-8CDF-B7B97CD89B17}" type="slidenum">
              <a:rPr lang="en-US" smtClean="0"/>
              <a:pPr/>
              <a:t>19</a:t>
            </a:fld>
            <a:endParaRPr lang="en-US"/>
          </a:p>
        </p:txBody>
      </p:sp>
    </p:spTree>
    <p:extLst>
      <p:ext uri="{BB962C8B-B14F-4D97-AF65-F5344CB8AC3E}">
        <p14:creationId xmlns:p14="http://schemas.microsoft.com/office/powerpoint/2010/main" val="388084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highway type grinders can only grind to within 18” to 24” of a lateral obstruction.  The exception to this is the DP PC4500 that uses a 4 </a:t>
            </a:r>
            <a:r>
              <a:rPr lang="en-US" dirty="0" err="1"/>
              <a:t>ft</a:t>
            </a:r>
            <a:r>
              <a:rPr lang="en-US" dirty="0"/>
              <a:t> head and can grind to within 9 ½” of a lateral obstruction.</a:t>
            </a:r>
          </a:p>
          <a:p>
            <a:endParaRPr lang="en-US" dirty="0"/>
          </a:p>
          <a:p>
            <a:r>
              <a:rPr lang="en-US" dirty="0"/>
              <a:t>To accomplish closer grinding for most equipment, one of three approaches is generally used:</a:t>
            </a:r>
          </a:p>
          <a:p>
            <a:endParaRPr lang="en-US" dirty="0"/>
          </a:p>
          <a:p>
            <a:r>
              <a:rPr lang="en-US" b="1" dirty="0"/>
              <a:t>Non Conforming Grinder Attachment</a:t>
            </a:r>
            <a:r>
              <a:rPr lang="en-US" dirty="0"/>
              <a:t>:  This is a contractor specific custom device, developed to be attached to full size grinders.  This attachment is usually proprietary in nature and typically uses a slurry recovery system.  The top photo indicates such an operation.</a:t>
            </a:r>
          </a:p>
          <a:p>
            <a:endParaRPr lang="en-US" dirty="0"/>
          </a:p>
          <a:p>
            <a:r>
              <a:rPr lang="en-US" b="1" dirty="0"/>
              <a:t>Specialty Grinding Equipment</a:t>
            </a:r>
            <a:r>
              <a:rPr lang="en-US" dirty="0"/>
              <a:t>:  Equipment exists that can grind to within 4” of a curb face with a 2ft wide grinding head.  This is a production grinder which also includes slurry recovery. (Lower Left Photo)</a:t>
            </a:r>
          </a:p>
          <a:p>
            <a:endParaRPr lang="en-US" dirty="0"/>
          </a:p>
          <a:p>
            <a:r>
              <a:rPr lang="en-US" b="1" dirty="0"/>
              <a:t>Walk Behind Grinder: </a:t>
            </a:r>
            <a:r>
              <a:rPr lang="en-US" dirty="0"/>
              <a:t>This, as the name implies, is a separate piece of manually operated equipment used to grind closer to an obstruction.  This type of equipment does not use a slurry recovery system and is much slower in operation. </a:t>
            </a:r>
          </a:p>
          <a:p>
            <a:endParaRPr lang="en-US" dirty="0"/>
          </a:p>
          <a:p>
            <a:r>
              <a:rPr lang="en-US" dirty="0"/>
              <a:t>Image Description:</a:t>
            </a:r>
          </a:p>
          <a:p>
            <a:r>
              <a:rPr lang="en-US" dirty="0"/>
              <a:t>Top Photo: Custom attachment to full size grinder to allow grinding closer to a barrier</a:t>
            </a:r>
          </a:p>
          <a:p>
            <a:r>
              <a:rPr lang="en-US" dirty="0"/>
              <a:t>Lower Left Photo:  Specialty grinding equipment that can grind to within 4 inches of a lateral obstruction such as a curb</a:t>
            </a:r>
          </a:p>
          <a:p>
            <a:r>
              <a:rPr lang="en-US" dirty="0"/>
              <a:t>Lower Right Photo:  Manual walk behind grinder to make grinding pass close to obstruction</a:t>
            </a:r>
          </a:p>
        </p:txBody>
      </p:sp>
      <p:sp>
        <p:nvSpPr>
          <p:cNvPr id="4" name="Slide Number Placeholder 3"/>
          <p:cNvSpPr>
            <a:spLocks noGrp="1"/>
          </p:cNvSpPr>
          <p:nvPr>
            <p:ph type="sldNum" sz="quarter" idx="10"/>
          </p:nvPr>
        </p:nvSpPr>
        <p:spPr/>
        <p:txBody>
          <a:bodyPr/>
          <a:lstStyle/>
          <a:p>
            <a:fld id="{8178AF47-8213-4EE1-8E87-1034F53F36A8}" type="slidenum">
              <a:rPr lang="en-US" altLang="en-US" smtClean="0"/>
              <a:pPr/>
              <a:t>20</a:t>
            </a:fld>
            <a:endParaRPr lang="en-US" altLang="en-US"/>
          </a:p>
        </p:txBody>
      </p:sp>
    </p:spTree>
    <p:extLst>
      <p:ext uri="{BB962C8B-B14F-4D97-AF65-F5344CB8AC3E}">
        <p14:creationId xmlns:p14="http://schemas.microsoft.com/office/powerpoint/2010/main" val="102024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tags" Target="../tags/tag2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2" Type="http://schemas.openxmlformats.org/officeDocument/2006/relationships/tags" Target="../tags/tag10.xml"/><Relationship Id="rId16"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tags" Target="../tags/tag23.xml"/><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tags" Target="../tags/tag2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10" Type="http://schemas.openxmlformats.org/officeDocument/2006/relationships/slideMaster" Target="../slideMasters/slideMaster1.xml"/><Relationship Id="rId4" Type="http://schemas.openxmlformats.org/officeDocument/2006/relationships/tags" Target="../tags/tag27.xml"/><Relationship Id="rId9" Type="http://schemas.openxmlformats.org/officeDocument/2006/relationships/tags" Target="../tags/tag3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40.xml"/><Relationship Id="rId3" Type="http://schemas.openxmlformats.org/officeDocument/2006/relationships/tags" Target="../tags/tag35.xml"/><Relationship Id="rId7" Type="http://schemas.openxmlformats.org/officeDocument/2006/relationships/tags" Target="../tags/tag39.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10" Type="http://schemas.openxmlformats.org/officeDocument/2006/relationships/slideMaster" Target="../slideMasters/slideMaster1.xml"/><Relationship Id="rId4" Type="http://schemas.openxmlformats.org/officeDocument/2006/relationships/tags" Target="../tags/tag36.xml"/><Relationship Id="rId9" Type="http://schemas.openxmlformats.org/officeDocument/2006/relationships/tags" Target="../tags/tag41.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slideMaster" Target="../slideMasters/slideMaster1.xml"/><Relationship Id="rId4" Type="http://schemas.openxmlformats.org/officeDocument/2006/relationships/tags" Target="../tags/tag45.xml"/><Relationship Id="rId9" Type="http://schemas.openxmlformats.org/officeDocument/2006/relationships/tags" Target="../tags/tag5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slideMaster" Target="../slideMasters/slideMaster1.xml"/><Relationship Id="rId4" Type="http://schemas.openxmlformats.org/officeDocument/2006/relationships/tags" Target="../tags/tag54.xml"/><Relationship Id="rId9" Type="http://schemas.openxmlformats.org/officeDocument/2006/relationships/tags" Target="../tags/tag5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5548" name="Rectangle 12"/>
          <p:cNvSpPr>
            <a:spLocks noGrp="1" noChangeArrowheads="1"/>
          </p:cNvSpPr>
          <p:nvPr>
            <p:ph type="ctrTitle"/>
          </p:nvPr>
        </p:nvSpPr>
        <p:spPr>
          <a:xfrm>
            <a:off x="1163638" y="228600"/>
            <a:ext cx="6891337" cy="762000"/>
          </a:xfrm>
        </p:spPr>
        <p:txBody>
          <a:bodyPr/>
          <a:lstStyle>
            <a:lvl1pPr algn="ctr">
              <a:defRPr sz="3200">
                <a:latin typeface="Myriad Web Pro" pitchFamily="34" charset="0"/>
              </a:defRPr>
            </a:lvl1pPr>
          </a:lstStyle>
          <a:p>
            <a:r>
              <a:rPr lang="en-US"/>
              <a:t>Click to edit Master title style</a:t>
            </a:r>
          </a:p>
        </p:txBody>
      </p:sp>
      <p:sp>
        <p:nvSpPr>
          <p:cNvPr id="65549" name="Rectangle 13"/>
          <p:cNvSpPr>
            <a:spLocks noGrp="1" noChangeArrowheads="1"/>
          </p:cNvSpPr>
          <p:nvPr>
            <p:ph type="subTitle" idx="1"/>
          </p:nvPr>
        </p:nvSpPr>
        <p:spPr>
          <a:xfrm>
            <a:off x="1439863" y="3886200"/>
            <a:ext cx="6721475" cy="1752600"/>
          </a:xfrm>
        </p:spPr>
        <p:txBody>
          <a:bodyPr/>
          <a:lstStyle>
            <a:lvl1pPr marL="0" indent="0" algn="ctr">
              <a:buFont typeface="Wingdings" pitchFamily="2" charset="2"/>
              <a:buNone/>
              <a:defRPr>
                <a:latin typeface="Myriad Web Pro" pitchFamily="34" charset="0"/>
              </a:defRPr>
            </a:lvl1pPr>
          </a:lstStyle>
          <a:p>
            <a:r>
              <a:rPr lang="en-US"/>
              <a:t>Click to edit Master subtitle style</a:t>
            </a:r>
          </a:p>
        </p:txBody>
      </p:sp>
      <p:sp>
        <p:nvSpPr>
          <p:cNvPr id="65552" name="Rectangle 16"/>
          <p:cNvSpPr>
            <a:spLocks noGrp="1" noChangeArrowheads="1"/>
          </p:cNvSpPr>
          <p:nvPr>
            <p:ph type="sldNum" sz="quarter" idx="4"/>
          </p:nvPr>
        </p:nvSpPr>
        <p:spPr>
          <a:xfrm>
            <a:off x="7200900" y="6248400"/>
            <a:ext cx="2000250" cy="457200"/>
          </a:xfrm>
        </p:spPr>
        <p:txBody>
          <a:bodyPr/>
          <a:lstStyle>
            <a:lvl1pPr>
              <a:defRPr>
                <a:solidFill>
                  <a:schemeClr val="bg2"/>
                </a:solidFill>
              </a:defRPr>
            </a:lvl1pPr>
          </a:lstStyle>
          <a:p>
            <a:fld id="{DC01AB75-BF52-4E4A-922C-43215AC77BFC}" type="slidenum">
              <a:rPr lang="en-US"/>
              <a:pPr/>
              <a:t>‹#›</a:t>
            </a:fld>
            <a:endParaRPr lang="en-US"/>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577EBA-AA36-4A22-9A22-667556FB07B0}" type="slidenum">
              <a:rPr lang="en-US"/>
              <a:pPr/>
              <a:t>‹#›</a:t>
            </a:fld>
            <a:endParaRPr lang="en-US"/>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53300" y="228600"/>
            <a:ext cx="2049463" cy="5903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00150" y="228600"/>
            <a:ext cx="6000750" cy="5903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6508982-E06B-4FB0-947C-975667C7EAE9}" type="slidenum">
              <a:rPr lang="en-US"/>
              <a:pPr/>
              <a:t>‹#›</a:t>
            </a:fld>
            <a:endParaRPr lang="en-US"/>
          </a:p>
        </p:txBody>
      </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0" y="228600"/>
            <a:ext cx="8180388" cy="762000"/>
          </a:xfrm>
        </p:spPr>
        <p:txBody>
          <a:bodyPr/>
          <a:lstStyle/>
          <a:p>
            <a:r>
              <a:rPr lang="en-US"/>
              <a:t>Click to edit Master title style</a:t>
            </a:r>
          </a:p>
        </p:txBody>
      </p:sp>
      <p:sp>
        <p:nvSpPr>
          <p:cNvPr id="3" name="Text Placeholder 2"/>
          <p:cNvSpPr>
            <a:spLocks noGrp="1"/>
          </p:cNvSpPr>
          <p:nvPr>
            <p:ph type="body" sz="half" idx="1"/>
          </p:nvPr>
        </p:nvSpPr>
        <p:spPr>
          <a:xfrm>
            <a:off x="1241425" y="2017713"/>
            <a:ext cx="40036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7500" y="2017713"/>
            <a:ext cx="4005263"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58850" y="6324600"/>
            <a:ext cx="2000250" cy="457200"/>
          </a:xfrm>
        </p:spPr>
        <p:txBody>
          <a:bodyPr/>
          <a:lstStyle>
            <a:lvl1pPr>
              <a:defRPr/>
            </a:lvl1pPr>
          </a:lstStyle>
          <a:p>
            <a:endParaRPr lang="en-US"/>
          </a:p>
        </p:txBody>
      </p:sp>
      <p:sp>
        <p:nvSpPr>
          <p:cNvPr id="6" name="Footer Placeholder 5"/>
          <p:cNvSpPr>
            <a:spLocks noGrp="1"/>
          </p:cNvSpPr>
          <p:nvPr>
            <p:ph type="ftr" sz="quarter" idx="11"/>
          </p:nvPr>
        </p:nvSpPr>
        <p:spPr>
          <a:xfrm>
            <a:off x="3519488" y="6324600"/>
            <a:ext cx="304165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119938" y="6324600"/>
            <a:ext cx="2000250" cy="457200"/>
          </a:xfrm>
        </p:spPr>
        <p:txBody>
          <a:bodyPr/>
          <a:lstStyle>
            <a:lvl1pPr>
              <a:defRPr/>
            </a:lvl1pPr>
          </a:lstStyle>
          <a:p>
            <a:fld id="{A7983454-3F83-4AF1-8D96-899C7500CBA5}" type="slidenum">
              <a:rPr lang="en-US"/>
              <a:pPr/>
              <a:t>‹#›</a:t>
            </a:fld>
            <a:endParaRPr lang="en-US"/>
          </a:p>
        </p:txBody>
      </p:sp>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00150" y="228600"/>
            <a:ext cx="8202613" cy="590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58850" y="6324600"/>
            <a:ext cx="2000250" cy="457200"/>
          </a:xfrm>
        </p:spPr>
        <p:txBody>
          <a:bodyPr/>
          <a:lstStyle>
            <a:lvl1pPr>
              <a:defRPr/>
            </a:lvl1pPr>
          </a:lstStyle>
          <a:p>
            <a:endParaRPr lang="en-US"/>
          </a:p>
        </p:txBody>
      </p:sp>
      <p:sp>
        <p:nvSpPr>
          <p:cNvPr id="4" name="Footer Placeholder 3"/>
          <p:cNvSpPr>
            <a:spLocks noGrp="1"/>
          </p:cNvSpPr>
          <p:nvPr>
            <p:ph type="ftr" sz="quarter" idx="11"/>
          </p:nvPr>
        </p:nvSpPr>
        <p:spPr>
          <a:xfrm>
            <a:off x="3519488" y="6324600"/>
            <a:ext cx="304165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7119938" y="6324600"/>
            <a:ext cx="2000250" cy="457200"/>
          </a:xfrm>
        </p:spPr>
        <p:txBody>
          <a:bodyPr/>
          <a:lstStyle>
            <a:lvl1pPr>
              <a:defRPr/>
            </a:lvl1pPr>
          </a:lstStyle>
          <a:p>
            <a:fld id="{FA20F8E8-8943-41AA-B62C-AA9F73A99536}" type="slidenum">
              <a:rPr lang="en-US"/>
              <a:pPr/>
              <a:t>‹#›</a:t>
            </a:fld>
            <a:endParaRPr lang="en-US"/>
          </a:p>
        </p:txBody>
      </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Content, and Bottom Texted">
    <p:spTree>
      <p:nvGrpSpPr>
        <p:cNvPr id="1" name=""/>
        <p:cNvGrpSpPr/>
        <p:nvPr/>
      </p:nvGrpSpPr>
      <p:grpSpPr>
        <a:xfrm>
          <a:off x="0" y="0"/>
          <a:ext cx="0" cy="0"/>
          <a:chOff x="0" y="0"/>
          <a:chExt cx="0" cy="0"/>
        </a:xfrm>
      </p:grpSpPr>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grpSp>
        <p:nvGrpSpPr>
          <p:cNvPr id="3" name="Next Button Group">
            <a:extLst>
              <a:ext uri="{FF2B5EF4-FFF2-40B4-BE49-F238E27FC236}">
                <a16:creationId xmlns:a16="http://schemas.microsoft.com/office/drawing/2014/main" id="{D5E38935-EF4B-40D9-AC30-F0847C46709F}"/>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4" name="Next Button Circle">
              <a:extLst>
                <a:ext uri="{FF2B5EF4-FFF2-40B4-BE49-F238E27FC236}">
                  <a16:creationId xmlns:a16="http://schemas.microsoft.com/office/drawing/2014/main" id="{FD334432-B306-4A95-8160-3D2759D2D069}"/>
                </a:ext>
              </a:extLst>
            </p:cNvPr>
            <p:cNvSpPr>
              <a:spLocks noChangeAspect="1"/>
            </p:cNvSpPr>
            <p:nvPr userDrawn="1">
              <p:custDataLst>
                <p:tags r:id="rId7"/>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5" name="Forward Arrow">
              <a:hlinkClick r:id="" action="ppaction://hlinkshowjump?jump=nextslide"/>
              <a:extLst>
                <a:ext uri="{FF2B5EF4-FFF2-40B4-BE49-F238E27FC236}">
                  <a16:creationId xmlns:a16="http://schemas.microsoft.com/office/drawing/2014/main" id="{5CA8025D-BD28-45BB-A80B-DF24C2C20234}"/>
                </a:ext>
              </a:extLst>
            </p:cNvPr>
            <p:cNvSpPr/>
            <p:nvPr userDrawn="1">
              <p:custDataLst>
                <p:tags r:id="rId8"/>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6" name="Hyperlink to Next Slide">
            <a:hlinkClick r:id="" action="ppaction://hlinkshowjump?jump=nextslide"/>
            <a:extLst>
              <a:ext uri="{FF2B5EF4-FFF2-40B4-BE49-F238E27FC236}">
                <a16:creationId xmlns:a16="http://schemas.microsoft.com/office/drawing/2014/main" id="{C3D1557A-5B8A-4E15-AEAC-4E35CE5FEFBF}"/>
              </a:ext>
            </a:extLst>
          </p:cNvPr>
          <p:cNvSpPr>
            <a:spLocks noChangeAspect="1"/>
          </p:cNvSpPr>
          <p:nvPr>
            <p:custDataLst>
              <p:tags r:id="rId3"/>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7" name="Back Button Group">
            <a:extLst>
              <a:ext uri="{FF2B5EF4-FFF2-40B4-BE49-F238E27FC236}">
                <a16:creationId xmlns:a16="http://schemas.microsoft.com/office/drawing/2014/main" id="{DEF4B1BF-6F9A-4818-AF7C-B52E2993ECF9}"/>
              </a:ext>
            </a:extLst>
          </p:cNvPr>
          <p:cNvGrpSpPr>
            <a:grpSpLocks noChangeAspect="1"/>
          </p:cNvGrpSpPr>
          <p:nvPr/>
        </p:nvGrpSpPr>
        <p:grpSpPr>
          <a:xfrm>
            <a:off x="7992999" y="5852160"/>
            <a:ext cx="576006" cy="731520"/>
            <a:chOff x="9447488" y="6048704"/>
            <a:chExt cx="1800000" cy="1800200"/>
          </a:xfrm>
        </p:grpSpPr>
        <p:sp>
          <p:nvSpPr>
            <p:cNvPr id="8" name="Back Button Circle">
              <a:extLst>
                <a:ext uri="{FF2B5EF4-FFF2-40B4-BE49-F238E27FC236}">
                  <a16:creationId xmlns:a16="http://schemas.microsoft.com/office/drawing/2014/main" id="{9F26A5A1-95E3-4446-85DA-F6676CFCF264}"/>
                </a:ext>
              </a:extLst>
            </p:cNvPr>
            <p:cNvSpPr>
              <a:spLocks noChangeAspect="1"/>
            </p:cNvSpPr>
            <p:nvPr userDrawn="1">
              <p:custDataLst>
                <p:tags r:id="rId5"/>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9" name="Back Arrow">
              <a:hlinkClick r:id="" action="ppaction://hlinkshowjump?jump=previousslide"/>
              <a:extLst>
                <a:ext uri="{FF2B5EF4-FFF2-40B4-BE49-F238E27FC236}">
                  <a16:creationId xmlns:a16="http://schemas.microsoft.com/office/drawing/2014/main" id="{3AB58169-B4E5-4F26-AE38-473BC84E4897}"/>
                </a:ext>
              </a:extLst>
            </p:cNvPr>
            <p:cNvSpPr/>
            <p:nvPr userDrawn="1">
              <p:custDataLst>
                <p:tags r:id="rId6"/>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0" name="Hyperlink to Previous Slide">
            <a:hlinkClick r:id="" action="ppaction://hlinkshowjump?jump=previousslide"/>
            <a:extLst>
              <a:ext uri="{FF2B5EF4-FFF2-40B4-BE49-F238E27FC236}">
                <a16:creationId xmlns:a16="http://schemas.microsoft.com/office/drawing/2014/main" id="{257B1EF8-2C9B-4253-800F-B1F13DAEF4EB}"/>
              </a:ext>
            </a:extLst>
          </p:cNvPr>
          <p:cNvSpPr>
            <a:spLocks noChangeAspect="1"/>
          </p:cNvSpPr>
          <p:nvPr>
            <p:custDataLst>
              <p:tags r:id="rId4"/>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338031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est Practice Slide">
    <p:spTree>
      <p:nvGrpSpPr>
        <p:cNvPr id="1" name=""/>
        <p:cNvGrpSpPr/>
        <p:nvPr/>
      </p:nvGrpSpPr>
      <p:grpSpPr>
        <a:xfrm>
          <a:off x="0" y="0"/>
          <a:ext cx="0" cy="0"/>
          <a:chOff x="0" y="0"/>
          <a:chExt cx="0" cy="0"/>
        </a:xfrm>
      </p:grpSpPr>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sp>
        <p:nvSpPr>
          <p:cNvPr id="62" name="Slide Content Input"/>
          <p:cNvSpPr>
            <a:spLocks noGrp="1"/>
          </p:cNvSpPr>
          <p:nvPr>
            <p:ph type="body" sz="quarter" idx="15" hasCustomPrompt="1"/>
            <p:custDataLst>
              <p:tags r:id="rId3"/>
            </p:custDataLst>
          </p:nvPr>
        </p:nvSpPr>
        <p:spPr>
          <a:xfrm>
            <a:off x="288036" y="2199570"/>
            <a:ext cx="6192774" cy="1188720"/>
          </a:xfrm>
          <a:prstGeom prst="rect">
            <a:avLst/>
          </a:prstGeom>
        </p:spPr>
        <p:txBody>
          <a:bodyPr lIns="90757" tIns="45336" rIns="90757" bIns="45336" anchor="t">
            <a:noAutofit/>
          </a:bodyPr>
          <a:lstStyle>
            <a:lvl1pPr marL="225028" indent="-225028" algn="l" defTabSz="951688" rtl="0" eaLnBrk="1" latinLnBrk="0" hangingPunct="1">
              <a:spcBef>
                <a:spcPts val="0"/>
              </a:spcBef>
              <a:spcAft>
                <a:spcPts val="945"/>
              </a:spcAft>
              <a:buFont typeface="Wingdings" panose="05000000000000000000" pitchFamily="2" charset="2"/>
              <a:buChar char="§"/>
              <a:defRPr lang="en-US" sz="1418"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8081" indent="-288036">
              <a:spcBef>
                <a:spcPts val="0"/>
              </a:spcBef>
              <a:spcAft>
                <a:spcPts val="945"/>
              </a:spcAft>
              <a:buFont typeface="PT Sans" panose="020B0604020202020204" charset="0"/>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8126" indent="-288036">
              <a:spcBef>
                <a:spcPts val="0"/>
              </a:spcBef>
              <a:spcAft>
                <a:spcPts val="945"/>
              </a:spcAft>
              <a:buFont typeface="Courier New" panose="02070309020205020404" pitchFamily="49" charset="0"/>
              <a:buChar char="o"/>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68171" indent="-288036">
              <a:spcBef>
                <a:spcPts val="0"/>
              </a:spcBef>
              <a:spcAft>
                <a:spcPts val="945"/>
              </a:spcAft>
              <a:buClr>
                <a:schemeClr val="accent1"/>
              </a:buClr>
              <a:buFont typeface="Wingdings" panose="05000000000000000000" pitchFamily="2" charset="2"/>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18" b="0" i="0"/>
            </a:lvl5pPr>
          </a:lstStyle>
          <a:p>
            <a:pPr lvl="0"/>
            <a:r>
              <a:rPr lang="en-US" noProof="0" dirty="0"/>
              <a:t>Text</a:t>
            </a:r>
          </a:p>
          <a:p>
            <a:pPr lvl="1"/>
            <a:r>
              <a:rPr lang="en-US" noProof="0" dirty="0"/>
              <a:t>Text	</a:t>
            </a:r>
          </a:p>
          <a:p>
            <a:pPr lvl="2"/>
            <a:r>
              <a:rPr lang="en-US" noProof="0" dirty="0"/>
              <a:t>Text</a:t>
            </a:r>
          </a:p>
          <a:p>
            <a:pPr lvl="3"/>
            <a:r>
              <a:rPr lang="en-US" noProof="0" dirty="0"/>
              <a:t>Text</a:t>
            </a:r>
          </a:p>
          <a:p>
            <a:pPr lvl="0"/>
            <a:endParaRPr lang="en-US" noProof="0" dirty="0"/>
          </a:p>
        </p:txBody>
      </p:sp>
      <p:grpSp>
        <p:nvGrpSpPr>
          <p:cNvPr id="3" name="Best Practice Group">
            <a:extLst>
              <a:ext uri="{FF2B5EF4-FFF2-40B4-BE49-F238E27FC236}">
                <a16:creationId xmlns:a16="http://schemas.microsoft.com/office/drawing/2014/main" id="{2709279D-DAFA-4981-8163-03B815354B12}"/>
              </a:ext>
            </a:extLst>
          </p:cNvPr>
          <p:cNvGrpSpPr/>
          <p:nvPr>
            <p:custDataLst>
              <p:tags r:id="rId4"/>
            </p:custDataLst>
          </p:nvPr>
        </p:nvGrpSpPr>
        <p:grpSpPr>
          <a:xfrm>
            <a:off x="104446" y="5707030"/>
            <a:ext cx="6160337" cy="1005840"/>
            <a:chOff x="132630" y="5707030"/>
            <a:chExt cx="7822650" cy="1005840"/>
          </a:xfrm>
        </p:grpSpPr>
        <p:sp>
          <p:nvSpPr>
            <p:cNvPr id="7" name="Green to White Underline Content Box" descr="Line"/>
            <p:cNvSpPr/>
            <p:nvPr>
              <p:custDataLst>
                <p:tags r:id="rId12"/>
              </p:custDataLst>
            </p:nvPr>
          </p:nvSpPr>
          <p:spPr>
            <a:xfrm flipH="1">
              <a:off x="640080" y="6623684"/>
              <a:ext cx="7315200" cy="89186"/>
            </a:xfrm>
            <a:prstGeom prst="rect">
              <a:avLst/>
            </a:prstGeom>
            <a:gradFill flip="none" rotWithShape="1">
              <a:gsLst>
                <a:gs pos="50000">
                  <a:srgbClr val="B8CF97"/>
                </a:gs>
                <a:gs pos="20000">
                  <a:schemeClr val="accent4">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11" name="Green Circle"/>
            <p:cNvSpPr>
              <a:spLocks noChangeAspect="1"/>
            </p:cNvSpPr>
            <p:nvPr>
              <p:custDataLst>
                <p:tags r:id="rId13"/>
              </p:custDataLst>
            </p:nvPr>
          </p:nvSpPr>
          <p:spPr bwMode="auto">
            <a:xfrm>
              <a:off x="132630" y="5707030"/>
              <a:ext cx="1005841" cy="1005840"/>
            </a:xfrm>
            <a:prstGeom prst="ellipse">
              <a:avLst/>
            </a:prstGeom>
            <a:solidFill>
              <a:schemeClr val="accent4">
                <a:lumMod val="75000"/>
              </a:schemeClr>
            </a:solidFill>
            <a:ln w="76200">
              <a:noFill/>
            </a:ln>
            <a:effectLst/>
          </p:spPr>
          <p:txBody>
            <a:bodyPr lIns="0" tIns="0" rIns="0" bIns="0" rtlCol="0" anchor="ctr"/>
            <a:lstStyle/>
            <a:p>
              <a:pPr algn="ctr" defTabSz="1440252"/>
              <a:endParaRPr lang="es-SV" sz="5198" dirty="0">
                <a:solidFill>
                  <a:schemeClr val="accent2"/>
                </a:solidFill>
                <a:latin typeface="FontAwesome" pitchFamily="2" charset="0"/>
              </a:endParaRPr>
            </a:p>
          </p:txBody>
        </p:sp>
        <p:sp>
          <p:nvSpPr>
            <p:cNvPr id="12" name="White Circle"/>
            <p:cNvSpPr/>
            <p:nvPr>
              <p:custDataLst>
                <p:tags r:id="rId14"/>
              </p:custDataLst>
            </p:nvPr>
          </p:nvSpPr>
          <p:spPr>
            <a:xfrm>
              <a:off x="224070" y="5798470"/>
              <a:ext cx="822960" cy="82296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13" name="Thumbs Up"/>
            <p:cNvSpPr>
              <a:spLocks noEditPoints="1"/>
            </p:cNvSpPr>
            <p:nvPr>
              <p:custDataLst>
                <p:tags r:id="rId15"/>
              </p:custDataLst>
            </p:nvPr>
          </p:nvSpPr>
          <p:spPr bwMode="auto">
            <a:xfrm>
              <a:off x="421231" y="5944135"/>
              <a:ext cx="457200" cy="457200"/>
            </a:xfrm>
            <a:custGeom>
              <a:avLst/>
              <a:gdLst>
                <a:gd name="T0" fmla="*/ 81 w 85"/>
                <a:gd name="T1" fmla="*/ 41 h 75"/>
                <a:gd name="T2" fmla="*/ 76 w 85"/>
                <a:gd name="T3" fmla="*/ 29 h 75"/>
                <a:gd name="T4" fmla="*/ 57 w 85"/>
                <a:gd name="T5" fmla="*/ 29 h 75"/>
                <a:gd name="T6" fmla="*/ 59 w 85"/>
                <a:gd name="T7" fmla="*/ 17 h 75"/>
                <a:gd name="T8" fmla="*/ 55 w 85"/>
                <a:gd name="T9" fmla="*/ 3 h 75"/>
                <a:gd name="T10" fmla="*/ 47 w 85"/>
                <a:gd name="T11" fmla="*/ 1 h 75"/>
                <a:gd name="T12" fmla="*/ 42 w 85"/>
                <a:gd name="T13" fmla="*/ 6 h 75"/>
                <a:gd name="T14" fmla="*/ 42 w 85"/>
                <a:gd name="T15" fmla="*/ 16 h 75"/>
                <a:gd name="T16" fmla="*/ 30 w 85"/>
                <a:gd name="T17" fmla="*/ 35 h 75"/>
                <a:gd name="T18" fmla="*/ 28 w 85"/>
                <a:gd name="T19" fmla="*/ 34 h 75"/>
                <a:gd name="T20" fmla="*/ 4 w 85"/>
                <a:gd name="T21" fmla="*/ 34 h 75"/>
                <a:gd name="T22" fmla="*/ 0 w 85"/>
                <a:gd name="T23" fmla="*/ 38 h 75"/>
                <a:gd name="T24" fmla="*/ 0 w 85"/>
                <a:gd name="T25" fmla="*/ 71 h 75"/>
                <a:gd name="T26" fmla="*/ 4 w 85"/>
                <a:gd name="T27" fmla="*/ 75 h 75"/>
                <a:gd name="T28" fmla="*/ 25 w 85"/>
                <a:gd name="T29" fmla="*/ 75 h 75"/>
                <a:gd name="T30" fmla="*/ 29 w 85"/>
                <a:gd name="T31" fmla="*/ 71 h 75"/>
                <a:gd name="T32" fmla="*/ 29 w 85"/>
                <a:gd name="T33" fmla="*/ 70 h 75"/>
                <a:gd name="T34" fmla="*/ 30 w 85"/>
                <a:gd name="T35" fmla="*/ 70 h 75"/>
                <a:gd name="T36" fmla="*/ 35 w 85"/>
                <a:gd name="T37" fmla="*/ 72 h 75"/>
                <a:gd name="T38" fmla="*/ 68 w 85"/>
                <a:gd name="T39" fmla="*/ 72 h 75"/>
                <a:gd name="T40" fmla="*/ 78 w 85"/>
                <a:gd name="T41" fmla="*/ 60 h 75"/>
                <a:gd name="T42" fmla="*/ 79 w 85"/>
                <a:gd name="T43" fmla="*/ 51 h 75"/>
                <a:gd name="T44" fmla="*/ 81 w 85"/>
                <a:gd name="T45" fmla="*/ 41 h 75"/>
                <a:gd name="T46" fmla="*/ 25 w 85"/>
                <a:gd name="T47" fmla="*/ 71 h 75"/>
                <a:gd name="T48" fmla="*/ 3 w 85"/>
                <a:gd name="T49" fmla="*/ 71 h 75"/>
                <a:gd name="T50" fmla="*/ 3 w 85"/>
                <a:gd name="T51" fmla="*/ 38 h 75"/>
                <a:gd name="T52" fmla="*/ 25 w 85"/>
                <a:gd name="T53" fmla="*/ 38 h 75"/>
                <a:gd name="T54" fmla="*/ 25 w 85"/>
                <a:gd name="T55" fmla="*/ 71 h 75"/>
                <a:gd name="T56" fmla="*/ 75 w 85"/>
                <a:gd name="T57" fmla="*/ 41 h 75"/>
                <a:gd name="T58" fmla="*/ 75 w 85"/>
                <a:gd name="T59" fmla="*/ 42 h 75"/>
                <a:gd name="T60" fmla="*/ 74 w 85"/>
                <a:gd name="T61" fmla="*/ 50 h 75"/>
                <a:gd name="T62" fmla="*/ 73 w 85"/>
                <a:gd name="T63" fmla="*/ 51 h 75"/>
                <a:gd name="T64" fmla="*/ 72 w 85"/>
                <a:gd name="T65" fmla="*/ 60 h 75"/>
                <a:gd name="T66" fmla="*/ 72 w 85"/>
                <a:gd name="T67" fmla="*/ 60 h 75"/>
                <a:gd name="T68" fmla="*/ 68 w 85"/>
                <a:gd name="T69" fmla="*/ 69 h 75"/>
                <a:gd name="T70" fmla="*/ 35 w 85"/>
                <a:gd name="T71" fmla="*/ 69 h 75"/>
                <a:gd name="T72" fmla="*/ 29 w 85"/>
                <a:gd name="T73" fmla="*/ 66 h 75"/>
                <a:gd name="T74" fmla="*/ 28 w 85"/>
                <a:gd name="T75" fmla="*/ 66 h 75"/>
                <a:gd name="T76" fmla="*/ 28 w 85"/>
                <a:gd name="T77" fmla="*/ 40 h 75"/>
                <a:gd name="T78" fmla="*/ 33 w 85"/>
                <a:gd name="T79" fmla="*/ 36 h 75"/>
                <a:gd name="T80" fmla="*/ 45 w 85"/>
                <a:gd name="T81" fmla="*/ 16 h 75"/>
                <a:gd name="T82" fmla="*/ 45 w 85"/>
                <a:gd name="T83" fmla="*/ 6 h 75"/>
                <a:gd name="T84" fmla="*/ 51 w 85"/>
                <a:gd name="T85" fmla="*/ 5 h 75"/>
                <a:gd name="T86" fmla="*/ 55 w 85"/>
                <a:gd name="T87" fmla="*/ 17 h 75"/>
                <a:gd name="T88" fmla="*/ 53 w 85"/>
                <a:gd name="T89" fmla="*/ 32 h 75"/>
                <a:gd name="T90" fmla="*/ 76 w 85"/>
                <a:gd name="T91" fmla="*/ 32 h 75"/>
                <a:gd name="T92" fmla="*/ 75 w 85"/>
                <a:gd name="T93" fmla="*/ 41 h 75"/>
                <a:gd name="T94" fmla="*/ 75 w 85"/>
                <a:gd name="T95" fmla="*/ 41 h 75"/>
                <a:gd name="T96" fmla="*/ 75 w 85"/>
                <a:gd name="T97"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75">
                  <a:moveTo>
                    <a:pt x="81" y="41"/>
                  </a:moveTo>
                  <a:cubicBezTo>
                    <a:pt x="85" y="37"/>
                    <a:pt x="84" y="29"/>
                    <a:pt x="76" y="29"/>
                  </a:cubicBezTo>
                  <a:cubicBezTo>
                    <a:pt x="57" y="29"/>
                    <a:pt x="57" y="29"/>
                    <a:pt x="57" y="29"/>
                  </a:cubicBezTo>
                  <a:cubicBezTo>
                    <a:pt x="58" y="25"/>
                    <a:pt x="59" y="18"/>
                    <a:pt x="59" y="17"/>
                  </a:cubicBezTo>
                  <a:cubicBezTo>
                    <a:pt x="59" y="11"/>
                    <a:pt x="55" y="4"/>
                    <a:pt x="55" y="3"/>
                  </a:cubicBezTo>
                  <a:cubicBezTo>
                    <a:pt x="54" y="2"/>
                    <a:pt x="50" y="0"/>
                    <a:pt x="47" y="1"/>
                  </a:cubicBezTo>
                  <a:cubicBezTo>
                    <a:pt x="42" y="2"/>
                    <a:pt x="42" y="5"/>
                    <a:pt x="42" y="6"/>
                  </a:cubicBezTo>
                  <a:cubicBezTo>
                    <a:pt x="42" y="6"/>
                    <a:pt x="42" y="14"/>
                    <a:pt x="42" y="16"/>
                  </a:cubicBezTo>
                  <a:cubicBezTo>
                    <a:pt x="40" y="21"/>
                    <a:pt x="32" y="34"/>
                    <a:pt x="30" y="35"/>
                  </a:cubicBezTo>
                  <a:cubicBezTo>
                    <a:pt x="29" y="34"/>
                    <a:pt x="29" y="34"/>
                    <a:pt x="28" y="34"/>
                  </a:cubicBezTo>
                  <a:cubicBezTo>
                    <a:pt x="4" y="34"/>
                    <a:pt x="4" y="34"/>
                    <a:pt x="4" y="34"/>
                  </a:cubicBezTo>
                  <a:cubicBezTo>
                    <a:pt x="2" y="34"/>
                    <a:pt x="0" y="36"/>
                    <a:pt x="0" y="38"/>
                  </a:cubicBezTo>
                  <a:cubicBezTo>
                    <a:pt x="0" y="71"/>
                    <a:pt x="0" y="71"/>
                    <a:pt x="0" y="71"/>
                  </a:cubicBezTo>
                  <a:cubicBezTo>
                    <a:pt x="0" y="73"/>
                    <a:pt x="2" y="75"/>
                    <a:pt x="4" y="75"/>
                  </a:cubicBezTo>
                  <a:cubicBezTo>
                    <a:pt x="25" y="75"/>
                    <a:pt x="25" y="75"/>
                    <a:pt x="25" y="75"/>
                  </a:cubicBezTo>
                  <a:cubicBezTo>
                    <a:pt x="27" y="75"/>
                    <a:pt x="29" y="73"/>
                    <a:pt x="29" y="71"/>
                  </a:cubicBezTo>
                  <a:cubicBezTo>
                    <a:pt x="29" y="70"/>
                    <a:pt x="29" y="70"/>
                    <a:pt x="29" y="70"/>
                  </a:cubicBezTo>
                  <a:cubicBezTo>
                    <a:pt x="29" y="70"/>
                    <a:pt x="30" y="70"/>
                    <a:pt x="30" y="70"/>
                  </a:cubicBezTo>
                  <a:cubicBezTo>
                    <a:pt x="31" y="71"/>
                    <a:pt x="33" y="72"/>
                    <a:pt x="35" y="72"/>
                  </a:cubicBezTo>
                  <a:cubicBezTo>
                    <a:pt x="68" y="72"/>
                    <a:pt x="68" y="72"/>
                    <a:pt x="68" y="72"/>
                  </a:cubicBezTo>
                  <a:cubicBezTo>
                    <a:pt x="80" y="72"/>
                    <a:pt x="79" y="61"/>
                    <a:pt x="78" y="60"/>
                  </a:cubicBezTo>
                  <a:cubicBezTo>
                    <a:pt x="80" y="58"/>
                    <a:pt x="81" y="54"/>
                    <a:pt x="79" y="51"/>
                  </a:cubicBezTo>
                  <a:cubicBezTo>
                    <a:pt x="81" y="49"/>
                    <a:pt x="83" y="45"/>
                    <a:pt x="81" y="41"/>
                  </a:cubicBezTo>
                  <a:close/>
                  <a:moveTo>
                    <a:pt x="25" y="71"/>
                  </a:moveTo>
                  <a:cubicBezTo>
                    <a:pt x="3" y="71"/>
                    <a:pt x="3" y="71"/>
                    <a:pt x="3" y="71"/>
                  </a:cubicBezTo>
                  <a:cubicBezTo>
                    <a:pt x="3" y="38"/>
                    <a:pt x="3" y="38"/>
                    <a:pt x="3" y="38"/>
                  </a:cubicBezTo>
                  <a:cubicBezTo>
                    <a:pt x="25" y="38"/>
                    <a:pt x="25" y="38"/>
                    <a:pt x="25" y="38"/>
                  </a:cubicBezTo>
                  <a:lnTo>
                    <a:pt x="25" y="71"/>
                  </a:lnTo>
                  <a:close/>
                  <a:moveTo>
                    <a:pt x="75" y="41"/>
                  </a:moveTo>
                  <a:cubicBezTo>
                    <a:pt x="75" y="42"/>
                    <a:pt x="75" y="42"/>
                    <a:pt x="75" y="42"/>
                  </a:cubicBezTo>
                  <a:cubicBezTo>
                    <a:pt x="81" y="43"/>
                    <a:pt x="78" y="50"/>
                    <a:pt x="74" y="50"/>
                  </a:cubicBezTo>
                  <a:cubicBezTo>
                    <a:pt x="73" y="51"/>
                    <a:pt x="73" y="51"/>
                    <a:pt x="73" y="51"/>
                  </a:cubicBezTo>
                  <a:cubicBezTo>
                    <a:pt x="79" y="52"/>
                    <a:pt x="76" y="59"/>
                    <a:pt x="72" y="60"/>
                  </a:cubicBezTo>
                  <a:cubicBezTo>
                    <a:pt x="72" y="60"/>
                    <a:pt x="72" y="60"/>
                    <a:pt x="72" y="60"/>
                  </a:cubicBezTo>
                  <a:cubicBezTo>
                    <a:pt x="76" y="61"/>
                    <a:pt x="75" y="69"/>
                    <a:pt x="68" y="69"/>
                  </a:cubicBezTo>
                  <a:cubicBezTo>
                    <a:pt x="35" y="69"/>
                    <a:pt x="35" y="69"/>
                    <a:pt x="35" y="69"/>
                  </a:cubicBezTo>
                  <a:cubicBezTo>
                    <a:pt x="33" y="69"/>
                    <a:pt x="31" y="66"/>
                    <a:pt x="29" y="66"/>
                  </a:cubicBezTo>
                  <a:cubicBezTo>
                    <a:pt x="28" y="66"/>
                    <a:pt x="28" y="66"/>
                    <a:pt x="28" y="66"/>
                  </a:cubicBezTo>
                  <a:cubicBezTo>
                    <a:pt x="28" y="40"/>
                    <a:pt x="28" y="40"/>
                    <a:pt x="28" y="40"/>
                  </a:cubicBezTo>
                  <a:cubicBezTo>
                    <a:pt x="30" y="39"/>
                    <a:pt x="32" y="38"/>
                    <a:pt x="33" y="36"/>
                  </a:cubicBezTo>
                  <a:cubicBezTo>
                    <a:pt x="36" y="34"/>
                    <a:pt x="45" y="18"/>
                    <a:pt x="45" y="16"/>
                  </a:cubicBezTo>
                  <a:cubicBezTo>
                    <a:pt x="45" y="14"/>
                    <a:pt x="45" y="6"/>
                    <a:pt x="45" y="6"/>
                  </a:cubicBezTo>
                  <a:cubicBezTo>
                    <a:pt x="45" y="6"/>
                    <a:pt x="47" y="3"/>
                    <a:pt x="51" y="5"/>
                  </a:cubicBezTo>
                  <a:cubicBezTo>
                    <a:pt x="51" y="5"/>
                    <a:pt x="55" y="12"/>
                    <a:pt x="55" y="17"/>
                  </a:cubicBezTo>
                  <a:cubicBezTo>
                    <a:pt x="55" y="17"/>
                    <a:pt x="54" y="29"/>
                    <a:pt x="53" y="32"/>
                  </a:cubicBezTo>
                  <a:cubicBezTo>
                    <a:pt x="76" y="32"/>
                    <a:pt x="76" y="32"/>
                    <a:pt x="76" y="32"/>
                  </a:cubicBezTo>
                  <a:cubicBezTo>
                    <a:pt x="81" y="32"/>
                    <a:pt x="80" y="40"/>
                    <a:pt x="75" y="41"/>
                  </a:cubicBezTo>
                  <a:close/>
                  <a:moveTo>
                    <a:pt x="75" y="41"/>
                  </a:moveTo>
                  <a:cubicBezTo>
                    <a:pt x="75" y="41"/>
                    <a:pt x="75" y="41"/>
                    <a:pt x="75" y="41"/>
                  </a:cubicBezTo>
                </a:path>
              </a:pathLst>
            </a:custGeom>
            <a:solidFill>
              <a:schemeClr val="bg1"/>
            </a:solidFill>
            <a:ln>
              <a:solidFill>
                <a:schemeClr val="bg1"/>
              </a:solidFill>
            </a:ln>
          </p:spPr>
          <p:txBody>
            <a:bodyPr vert="horz" wrap="square" lIns="167069" tIns="83534" rIns="167069" bIns="83534" numCol="1" anchor="t" anchorCtr="0" compatLnSpc="1">
              <a:prstTxWarp prst="textNoShape">
                <a:avLst/>
              </a:prstTxWarp>
            </a:bodyPr>
            <a:lstStyle/>
            <a:p>
              <a:endParaRPr lang="uk-UA" sz="10710"/>
            </a:p>
          </p:txBody>
        </p:sp>
      </p:grpSp>
      <p:sp>
        <p:nvSpPr>
          <p:cNvPr id="15" name="Instructions for Interaction">
            <a:extLst>
              <a:ext uri="{FF2B5EF4-FFF2-40B4-BE49-F238E27FC236}">
                <a16:creationId xmlns:a16="http://schemas.microsoft.com/office/drawing/2014/main" id="{ED72A228-008B-414D-A4D7-5C147F314071}"/>
              </a:ext>
            </a:extLst>
          </p:cNvPr>
          <p:cNvSpPr>
            <a:spLocks noGrp="1"/>
          </p:cNvSpPr>
          <p:nvPr>
            <p:ph type="body" sz="quarter" idx="16"/>
            <p:custDataLst>
              <p:tags r:id="rId5"/>
            </p:custDataLst>
          </p:nvPr>
        </p:nvSpPr>
        <p:spPr>
          <a:xfrm>
            <a:off x="1008126" y="5943600"/>
            <a:ext cx="5760720" cy="548640"/>
          </a:xfrm>
          <a:prstGeom prst="rect">
            <a:avLst/>
          </a:prstGeom>
        </p:spPr>
        <p:txBody>
          <a:bodyPr anchor="ctr"/>
          <a:lstStyle>
            <a:lvl1pPr>
              <a:defRPr sz="1418">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Edit Master text styles</a:t>
            </a:r>
          </a:p>
        </p:txBody>
      </p:sp>
      <p:sp>
        <p:nvSpPr>
          <p:cNvPr id="14" name="Picture Placeholder 01">
            <a:extLst>
              <a:ext uri="{FF2B5EF4-FFF2-40B4-BE49-F238E27FC236}">
                <a16:creationId xmlns:a16="http://schemas.microsoft.com/office/drawing/2014/main" id="{2140BABD-E2A5-4D6A-ABC7-EC7DE049217A}"/>
              </a:ext>
            </a:extLst>
          </p:cNvPr>
          <p:cNvSpPr>
            <a:spLocks noGrp="1"/>
          </p:cNvSpPr>
          <p:nvPr>
            <p:ph type="pic" sz="quarter" idx="17"/>
          </p:nvPr>
        </p:nvSpPr>
        <p:spPr>
          <a:xfrm>
            <a:off x="6552819" y="1920240"/>
            <a:ext cx="2793949" cy="3749040"/>
          </a:xfrm>
          <a:prstGeom prst="rect">
            <a:avLst/>
          </a:prstGeom>
        </p:spPr>
        <p:txBody>
          <a:bodyPr/>
          <a:lstStyle>
            <a:lvl1pPr>
              <a:defRPr>
                <a:latin typeface="+mj-lt"/>
              </a:defRPr>
            </a:lvl1pPr>
          </a:lstStyle>
          <a:p>
            <a:endParaRPr lang="en-US" dirty="0"/>
          </a:p>
        </p:txBody>
      </p:sp>
      <p:grpSp>
        <p:nvGrpSpPr>
          <p:cNvPr id="16" name="Next Button Group">
            <a:extLst>
              <a:ext uri="{FF2B5EF4-FFF2-40B4-BE49-F238E27FC236}">
                <a16:creationId xmlns:a16="http://schemas.microsoft.com/office/drawing/2014/main" id="{576AE030-AF4B-4E6B-92C0-28AE3BD221F8}"/>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17" name="Next Button Circle">
              <a:extLst>
                <a:ext uri="{FF2B5EF4-FFF2-40B4-BE49-F238E27FC236}">
                  <a16:creationId xmlns:a16="http://schemas.microsoft.com/office/drawing/2014/main" id="{1494682A-1513-41D1-8CA4-AA57B96BD7F5}"/>
                </a:ext>
              </a:extLst>
            </p:cNvPr>
            <p:cNvSpPr>
              <a:spLocks noChangeAspect="1"/>
            </p:cNvSpPr>
            <p:nvPr userDrawn="1">
              <p:custDataLst>
                <p:tags r:id="rId10"/>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18" name="Forward Arrow">
              <a:hlinkClick r:id="" action="ppaction://hlinkshowjump?jump=nextslide"/>
              <a:extLst>
                <a:ext uri="{FF2B5EF4-FFF2-40B4-BE49-F238E27FC236}">
                  <a16:creationId xmlns:a16="http://schemas.microsoft.com/office/drawing/2014/main" id="{79ED6ED7-A1EE-4465-9B4D-CBA9B6AA74BF}"/>
                </a:ext>
              </a:extLst>
            </p:cNvPr>
            <p:cNvSpPr/>
            <p:nvPr userDrawn="1">
              <p:custDataLst>
                <p:tags r:id="rId11"/>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9" name="Hyperlink to Next Slide">
            <a:hlinkClick r:id="" action="ppaction://hlinkshowjump?jump=nextslide"/>
            <a:extLst>
              <a:ext uri="{FF2B5EF4-FFF2-40B4-BE49-F238E27FC236}">
                <a16:creationId xmlns:a16="http://schemas.microsoft.com/office/drawing/2014/main" id="{DC2D8799-4908-40A8-807E-410E0546D507}"/>
              </a:ext>
            </a:extLst>
          </p:cNvPr>
          <p:cNvSpPr>
            <a:spLocks noChangeAspect="1"/>
          </p:cNvSpPr>
          <p:nvPr>
            <p:custDataLst>
              <p:tags r:id="rId6"/>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20" name="Back Button Group">
            <a:extLst>
              <a:ext uri="{FF2B5EF4-FFF2-40B4-BE49-F238E27FC236}">
                <a16:creationId xmlns:a16="http://schemas.microsoft.com/office/drawing/2014/main" id="{7D74E2E1-7405-4467-9755-41D41CFF947A}"/>
              </a:ext>
            </a:extLst>
          </p:cNvPr>
          <p:cNvGrpSpPr>
            <a:grpSpLocks noChangeAspect="1"/>
          </p:cNvGrpSpPr>
          <p:nvPr/>
        </p:nvGrpSpPr>
        <p:grpSpPr>
          <a:xfrm>
            <a:off x="7992999" y="5852160"/>
            <a:ext cx="576006" cy="731520"/>
            <a:chOff x="9447488" y="6048704"/>
            <a:chExt cx="1800000" cy="1800200"/>
          </a:xfrm>
        </p:grpSpPr>
        <p:sp>
          <p:nvSpPr>
            <p:cNvPr id="21" name="Back Button Circle">
              <a:extLst>
                <a:ext uri="{FF2B5EF4-FFF2-40B4-BE49-F238E27FC236}">
                  <a16:creationId xmlns:a16="http://schemas.microsoft.com/office/drawing/2014/main" id="{61A154DA-A4E5-440F-9911-346CFF64259A}"/>
                </a:ext>
              </a:extLst>
            </p:cNvPr>
            <p:cNvSpPr>
              <a:spLocks noChangeAspect="1"/>
            </p:cNvSpPr>
            <p:nvPr userDrawn="1">
              <p:custDataLst>
                <p:tags r:id="rId8"/>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22" name="Back Arrow">
              <a:hlinkClick r:id="" action="ppaction://hlinkshowjump?jump=previousslide"/>
              <a:extLst>
                <a:ext uri="{FF2B5EF4-FFF2-40B4-BE49-F238E27FC236}">
                  <a16:creationId xmlns:a16="http://schemas.microsoft.com/office/drawing/2014/main" id="{5895F61F-421F-4C94-9A66-06707A55AEF9}"/>
                </a:ext>
              </a:extLst>
            </p:cNvPr>
            <p:cNvSpPr/>
            <p:nvPr userDrawn="1">
              <p:custDataLst>
                <p:tags r:id="rId9"/>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23" name="Hyperlink to Previous Slide">
            <a:hlinkClick r:id="" action="ppaction://hlinkshowjump?jump=previousslide"/>
            <a:extLst>
              <a:ext uri="{FF2B5EF4-FFF2-40B4-BE49-F238E27FC236}">
                <a16:creationId xmlns:a16="http://schemas.microsoft.com/office/drawing/2014/main" id="{B0C2ACB9-D30F-4236-9172-0FF839FB12E9}"/>
              </a:ext>
            </a:extLst>
          </p:cNvPr>
          <p:cNvSpPr>
            <a:spLocks noChangeAspect="1"/>
          </p:cNvSpPr>
          <p:nvPr>
            <p:custDataLst>
              <p:tags r:id="rId7"/>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736233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2_Title, Content, and Bottom Texted">
    <p:spTree>
      <p:nvGrpSpPr>
        <p:cNvPr id="1" name=""/>
        <p:cNvGrpSpPr/>
        <p:nvPr/>
      </p:nvGrpSpPr>
      <p:grpSpPr>
        <a:xfrm>
          <a:off x="0" y="0"/>
          <a:ext cx="0" cy="0"/>
          <a:chOff x="0" y="0"/>
          <a:chExt cx="0" cy="0"/>
        </a:xfrm>
      </p:grpSpPr>
      <p:sp>
        <p:nvSpPr>
          <p:cNvPr id="5" name="Picture Placeholder 01">
            <a:extLst>
              <a:ext uri="{FF2B5EF4-FFF2-40B4-BE49-F238E27FC236}">
                <a16:creationId xmlns:a16="http://schemas.microsoft.com/office/drawing/2014/main" id="{5BCBAABD-398D-4821-9ACF-EAEABB451197}"/>
              </a:ext>
            </a:extLst>
          </p:cNvPr>
          <p:cNvSpPr>
            <a:spLocks noGrp="1"/>
          </p:cNvSpPr>
          <p:nvPr>
            <p:ph type="pic" sz="quarter" idx="11"/>
          </p:nvPr>
        </p:nvSpPr>
        <p:spPr>
          <a:xfrm>
            <a:off x="4464558" y="2194559"/>
            <a:ext cx="4824603" cy="3474720"/>
          </a:xfrm>
          <a:prstGeom prst="rect">
            <a:avLst/>
          </a:prstGeom>
          <a:ln>
            <a:noFill/>
          </a:ln>
        </p:spPr>
        <p:txBody>
          <a:bodyPr/>
          <a:lstStyle>
            <a:lvl1pPr>
              <a:defRPr>
                <a:latin typeface="+mn-lt"/>
              </a:defRPr>
            </a:lvl1pPr>
          </a:lstStyle>
          <a:p>
            <a:endParaRPr lang="en-US" dirty="0"/>
          </a:p>
        </p:txBody>
      </p:sp>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sp>
        <p:nvSpPr>
          <p:cNvPr id="62" name="Slide Content Input"/>
          <p:cNvSpPr>
            <a:spLocks noGrp="1"/>
          </p:cNvSpPr>
          <p:nvPr>
            <p:ph type="body" sz="quarter" idx="15" hasCustomPrompt="1"/>
            <p:custDataLst>
              <p:tags r:id="rId3"/>
            </p:custDataLst>
          </p:nvPr>
        </p:nvSpPr>
        <p:spPr>
          <a:xfrm>
            <a:off x="288036" y="2199570"/>
            <a:ext cx="4104513" cy="1188720"/>
          </a:xfrm>
          <a:prstGeom prst="rect">
            <a:avLst/>
          </a:prstGeom>
        </p:spPr>
        <p:txBody>
          <a:bodyPr lIns="90757" tIns="45336" rIns="90757" bIns="45336" anchor="t">
            <a:noAutofit/>
          </a:bodyPr>
          <a:lstStyle>
            <a:lvl1pPr marL="225028" indent="-225028" algn="l" defTabSz="951688" rtl="0" eaLnBrk="1" latinLnBrk="0" hangingPunct="1">
              <a:spcBef>
                <a:spcPts val="0"/>
              </a:spcBef>
              <a:spcAft>
                <a:spcPts val="945"/>
              </a:spcAft>
              <a:buFont typeface="Wingdings" panose="05000000000000000000" pitchFamily="2" charset="2"/>
              <a:buChar char="§"/>
              <a:defRPr lang="en-US" sz="1418"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8081" indent="-288036">
              <a:spcBef>
                <a:spcPts val="0"/>
              </a:spcBef>
              <a:spcAft>
                <a:spcPts val="945"/>
              </a:spcAft>
              <a:buFont typeface="PT Sans" panose="020B0604020202020204" charset="0"/>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8126" indent="-288036">
              <a:spcBef>
                <a:spcPts val="0"/>
              </a:spcBef>
              <a:spcAft>
                <a:spcPts val="945"/>
              </a:spcAft>
              <a:buFont typeface="Courier New" panose="02070309020205020404" pitchFamily="49" charset="0"/>
              <a:buChar char="o"/>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68171" indent="-288036">
              <a:spcBef>
                <a:spcPts val="0"/>
              </a:spcBef>
              <a:spcAft>
                <a:spcPts val="945"/>
              </a:spcAft>
              <a:buClr>
                <a:schemeClr val="accent1"/>
              </a:buClr>
              <a:buFont typeface="Wingdings" panose="05000000000000000000" pitchFamily="2" charset="2"/>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18" b="0" i="0"/>
            </a:lvl5pPr>
          </a:lstStyle>
          <a:p>
            <a:pPr lvl="0"/>
            <a:r>
              <a:rPr lang="en-US" noProof="0" dirty="0"/>
              <a:t>Text</a:t>
            </a:r>
          </a:p>
          <a:p>
            <a:pPr lvl="1"/>
            <a:r>
              <a:rPr lang="en-US" noProof="0" dirty="0"/>
              <a:t>Text	</a:t>
            </a:r>
          </a:p>
          <a:p>
            <a:pPr lvl="2"/>
            <a:r>
              <a:rPr lang="en-US" noProof="0" dirty="0"/>
              <a:t>Text</a:t>
            </a:r>
          </a:p>
          <a:p>
            <a:pPr lvl="3"/>
            <a:r>
              <a:rPr lang="en-US" noProof="0" dirty="0"/>
              <a:t>Text</a:t>
            </a:r>
          </a:p>
          <a:p>
            <a:pPr lvl="0"/>
            <a:endParaRPr lang="en-US" noProof="0" dirty="0"/>
          </a:p>
        </p:txBody>
      </p:sp>
      <p:sp>
        <p:nvSpPr>
          <p:cNvPr id="8" name="Picture Placeholder 01">
            <a:extLst>
              <a:ext uri="{FF2B5EF4-FFF2-40B4-BE49-F238E27FC236}">
                <a16:creationId xmlns:a16="http://schemas.microsoft.com/office/drawing/2014/main" id="{22F3682F-5001-455A-B32B-319970EEE13C}"/>
              </a:ext>
            </a:extLst>
          </p:cNvPr>
          <p:cNvSpPr>
            <a:spLocks noGrp="1"/>
          </p:cNvSpPr>
          <p:nvPr>
            <p:ph type="pic" sz="quarter" idx="16"/>
          </p:nvPr>
        </p:nvSpPr>
        <p:spPr>
          <a:xfrm>
            <a:off x="4464556" y="4754880"/>
            <a:ext cx="3528441" cy="2103120"/>
          </a:xfrm>
          <a:prstGeom prst="rect">
            <a:avLst/>
          </a:prstGeom>
          <a:ln>
            <a:noFill/>
          </a:ln>
        </p:spPr>
        <p:txBody>
          <a:bodyPr/>
          <a:lstStyle>
            <a:lvl1pPr>
              <a:defRPr>
                <a:latin typeface="+mn-lt"/>
              </a:defRPr>
            </a:lvl1pPr>
          </a:lstStyle>
          <a:p>
            <a:endParaRPr lang="en-US" dirty="0"/>
          </a:p>
        </p:txBody>
      </p:sp>
      <p:grpSp>
        <p:nvGrpSpPr>
          <p:cNvPr id="6" name="Next Button Group">
            <a:extLst>
              <a:ext uri="{FF2B5EF4-FFF2-40B4-BE49-F238E27FC236}">
                <a16:creationId xmlns:a16="http://schemas.microsoft.com/office/drawing/2014/main" id="{1F25FCCA-2953-44E2-B3C4-A3B469C64C7A}"/>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7" name="Next Button Circle">
              <a:extLst>
                <a:ext uri="{FF2B5EF4-FFF2-40B4-BE49-F238E27FC236}">
                  <a16:creationId xmlns:a16="http://schemas.microsoft.com/office/drawing/2014/main" id="{A064346A-EE0F-4E6C-897F-C5C92D48C2D2}"/>
                </a:ext>
              </a:extLst>
            </p:cNvPr>
            <p:cNvSpPr>
              <a:spLocks noChangeAspect="1"/>
            </p:cNvSpPr>
            <p:nvPr userDrawn="1">
              <p:custDataLst>
                <p:tags r:id="rId8"/>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9" name="Forward Arrow">
              <a:hlinkClick r:id="" action="ppaction://hlinkshowjump?jump=nextslide"/>
              <a:extLst>
                <a:ext uri="{FF2B5EF4-FFF2-40B4-BE49-F238E27FC236}">
                  <a16:creationId xmlns:a16="http://schemas.microsoft.com/office/drawing/2014/main" id="{8710D413-9127-41C7-B51D-50D25E50F9BB}"/>
                </a:ext>
              </a:extLst>
            </p:cNvPr>
            <p:cNvSpPr/>
            <p:nvPr userDrawn="1">
              <p:custDataLst>
                <p:tags r:id="rId9"/>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0" name="Hyperlink to Next Slide">
            <a:hlinkClick r:id="" action="ppaction://hlinkshowjump?jump=nextslide"/>
            <a:extLst>
              <a:ext uri="{FF2B5EF4-FFF2-40B4-BE49-F238E27FC236}">
                <a16:creationId xmlns:a16="http://schemas.microsoft.com/office/drawing/2014/main" id="{CB00ABC2-53F0-4000-A126-A158096F657E}"/>
              </a:ext>
            </a:extLst>
          </p:cNvPr>
          <p:cNvSpPr>
            <a:spLocks noChangeAspect="1"/>
          </p:cNvSpPr>
          <p:nvPr>
            <p:custDataLst>
              <p:tags r:id="rId4"/>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11" name="Back Button Group">
            <a:extLst>
              <a:ext uri="{FF2B5EF4-FFF2-40B4-BE49-F238E27FC236}">
                <a16:creationId xmlns:a16="http://schemas.microsoft.com/office/drawing/2014/main" id="{4DB55C0E-5493-4FC4-9525-C9F65219C930}"/>
              </a:ext>
            </a:extLst>
          </p:cNvPr>
          <p:cNvGrpSpPr>
            <a:grpSpLocks noChangeAspect="1"/>
          </p:cNvGrpSpPr>
          <p:nvPr/>
        </p:nvGrpSpPr>
        <p:grpSpPr>
          <a:xfrm>
            <a:off x="7992999" y="5852160"/>
            <a:ext cx="576006" cy="731520"/>
            <a:chOff x="9447488" y="6048704"/>
            <a:chExt cx="1800000" cy="1800200"/>
          </a:xfrm>
        </p:grpSpPr>
        <p:sp>
          <p:nvSpPr>
            <p:cNvPr id="12" name="Back Button Circle">
              <a:extLst>
                <a:ext uri="{FF2B5EF4-FFF2-40B4-BE49-F238E27FC236}">
                  <a16:creationId xmlns:a16="http://schemas.microsoft.com/office/drawing/2014/main" id="{54150BBD-EFB4-47C8-B0FE-C3265527416B}"/>
                </a:ext>
              </a:extLst>
            </p:cNvPr>
            <p:cNvSpPr>
              <a:spLocks noChangeAspect="1"/>
            </p:cNvSpPr>
            <p:nvPr userDrawn="1">
              <p:custDataLst>
                <p:tags r:id="rId6"/>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13" name="Back Arrow">
              <a:hlinkClick r:id="" action="ppaction://hlinkshowjump?jump=previousslide"/>
              <a:extLst>
                <a:ext uri="{FF2B5EF4-FFF2-40B4-BE49-F238E27FC236}">
                  <a16:creationId xmlns:a16="http://schemas.microsoft.com/office/drawing/2014/main" id="{965A86D1-013B-41DC-B8BB-B4CFD1A1BBA9}"/>
                </a:ext>
              </a:extLst>
            </p:cNvPr>
            <p:cNvSpPr/>
            <p:nvPr userDrawn="1">
              <p:custDataLst>
                <p:tags r:id="rId7"/>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4" name="Hyperlink to Previous Slide">
            <a:hlinkClick r:id="" action="ppaction://hlinkshowjump?jump=previousslide"/>
            <a:extLst>
              <a:ext uri="{FF2B5EF4-FFF2-40B4-BE49-F238E27FC236}">
                <a16:creationId xmlns:a16="http://schemas.microsoft.com/office/drawing/2014/main" id="{194D86AE-7582-4D92-9661-54EC5D0FC0E4}"/>
              </a:ext>
            </a:extLst>
          </p:cNvPr>
          <p:cNvSpPr>
            <a:spLocks noChangeAspect="1"/>
          </p:cNvSpPr>
          <p:nvPr>
            <p:custDataLst>
              <p:tags r:id="rId5"/>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1356425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Content, and Bottom Texted">
    <p:spTree>
      <p:nvGrpSpPr>
        <p:cNvPr id="1" name=""/>
        <p:cNvGrpSpPr/>
        <p:nvPr/>
      </p:nvGrpSpPr>
      <p:grpSpPr>
        <a:xfrm>
          <a:off x="0" y="0"/>
          <a:ext cx="0" cy="0"/>
          <a:chOff x="0" y="0"/>
          <a:chExt cx="0" cy="0"/>
        </a:xfrm>
      </p:grpSpPr>
      <p:sp>
        <p:nvSpPr>
          <p:cNvPr id="5" name="Picture Placeholder 01">
            <a:extLst>
              <a:ext uri="{FF2B5EF4-FFF2-40B4-BE49-F238E27FC236}">
                <a16:creationId xmlns:a16="http://schemas.microsoft.com/office/drawing/2014/main" id="{3466A1C1-30D8-4CE6-A24D-859DC872A27E}"/>
              </a:ext>
            </a:extLst>
          </p:cNvPr>
          <p:cNvSpPr>
            <a:spLocks noGrp="1" noChangeAspect="1"/>
          </p:cNvSpPr>
          <p:nvPr>
            <p:ph type="pic" sz="quarter" idx="16"/>
          </p:nvPr>
        </p:nvSpPr>
        <p:spPr>
          <a:xfrm>
            <a:off x="288036" y="2194560"/>
            <a:ext cx="4071281" cy="4480560"/>
          </a:xfrm>
          <a:prstGeom prst="rect">
            <a:avLst/>
          </a:prstGeom>
        </p:spPr>
        <p:txBody>
          <a:bodyPr/>
          <a:lstStyle>
            <a:lvl1pPr>
              <a:defRPr>
                <a:latin typeface="+mj-lt"/>
              </a:defRPr>
            </a:lvl1pPr>
          </a:lstStyle>
          <a:p>
            <a:endParaRPr lang="en-US" dirty="0"/>
          </a:p>
        </p:txBody>
      </p:sp>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sp>
        <p:nvSpPr>
          <p:cNvPr id="62" name="Slide Content Input"/>
          <p:cNvSpPr>
            <a:spLocks noGrp="1"/>
          </p:cNvSpPr>
          <p:nvPr>
            <p:ph type="body" sz="quarter" idx="15" hasCustomPrompt="1"/>
            <p:custDataLst>
              <p:tags r:id="rId3"/>
            </p:custDataLst>
          </p:nvPr>
        </p:nvSpPr>
        <p:spPr>
          <a:xfrm>
            <a:off x="4464558" y="2103120"/>
            <a:ext cx="4824603" cy="1188720"/>
          </a:xfrm>
          <a:prstGeom prst="rect">
            <a:avLst/>
          </a:prstGeom>
        </p:spPr>
        <p:txBody>
          <a:bodyPr lIns="90757" tIns="45336" rIns="90757" bIns="45336" anchor="t">
            <a:noAutofit/>
          </a:bodyPr>
          <a:lstStyle>
            <a:lvl1pPr marL="225028" indent="-225028" algn="l" defTabSz="951688" rtl="0" eaLnBrk="1" latinLnBrk="0" hangingPunct="1">
              <a:spcBef>
                <a:spcPts val="0"/>
              </a:spcBef>
              <a:spcAft>
                <a:spcPts val="945"/>
              </a:spcAft>
              <a:buFont typeface="Wingdings" panose="05000000000000000000" pitchFamily="2" charset="2"/>
              <a:buChar char="§"/>
              <a:defRPr lang="en-US" sz="1418"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8081" indent="-288036">
              <a:spcBef>
                <a:spcPts val="0"/>
              </a:spcBef>
              <a:spcAft>
                <a:spcPts val="945"/>
              </a:spcAft>
              <a:buFont typeface="PT Sans" panose="020B0604020202020204" charset="0"/>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8126" indent="-288036">
              <a:spcBef>
                <a:spcPts val="0"/>
              </a:spcBef>
              <a:spcAft>
                <a:spcPts val="945"/>
              </a:spcAft>
              <a:buFont typeface="Courier New" panose="02070309020205020404" pitchFamily="49" charset="0"/>
              <a:buChar char="o"/>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68171" indent="-288036">
              <a:spcBef>
                <a:spcPts val="0"/>
              </a:spcBef>
              <a:spcAft>
                <a:spcPts val="945"/>
              </a:spcAft>
              <a:buClr>
                <a:schemeClr val="accent1"/>
              </a:buClr>
              <a:buFont typeface="Wingdings" panose="05000000000000000000" pitchFamily="2" charset="2"/>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18" b="0" i="0"/>
            </a:lvl5pPr>
          </a:lstStyle>
          <a:p>
            <a:pPr lvl="0"/>
            <a:r>
              <a:rPr lang="en-US" noProof="0" dirty="0"/>
              <a:t>Text</a:t>
            </a:r>
          </a:p>
          <a:p>
            <a:pPr lvl="1"/>
            <a:r>
              <a:rPr lang="en-US" noProof="0" dirty="0"/>
              <a:t>Text	</a:t>
            </a:r>
          </a:p>
          <a:p>
            <a:pPr lvl="2"/>
            <a:r>
              <a:rPr lang="en-US" noProof="0" dirty="0"/>
              <a:t>Text</a:t>
            </a:r>
          </a:p>
          <a:p>
            <a:pPr lvl="3"/>
            <a:r>
              <a:rPr lang="en-US" noProof="0" dirty="0"/>
              <a:t>Text</a:t>
            </a:r>
          </a:p>
          <a:p>
            <a:pPr lvl="0"/>
            <a:endParaRPr lang="en-US" noProof="0" dirty="0"/>
          </a:p>
        </p:txBody>
      </p:sp>
      <p:grpSp>
        <p:nvGrpSpPr>
          <p:cNvPr id="6" name="Next Button Group">
            <a:extLst>
              <a:ext uri="{FF2B5EF4-FFF2-40B4-BE49-F238E27FC236}">
                <a16:creationId xmlns:a16="http://schemas.microsoft.com/office/drawing/2014/main" id="{134FC79F-DEF2-48EB-8A77-C84CC1388A34}"/>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7" name="Next Button Circle">
              <a:extLst>
                <a:ext uri="{FF2B5EF4-FFF2-40B4-BE49-F238E27FC236}">
                  <a16:creationId xmlns:a16="http://schemas.microsoft.com/office/drawing/2014/main" id="{1611938D-BBE4-462F-A4F2-95A41EFAFF35}"/>
                </a:ext>
              </a:extLst>
            </p:cNvPr>
            <p:cNvSpPr>
              <a:spLocks noChangeAspect="1"/>
            </p:cNvSpPr>
            <p:nvPr userDrawn="1">
              <p:custDataLst>
                <p:tags r:id="rId8"/>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8" name="Forward Arrow">
              <a:hlinkClick r:id="" action="ppaction://hlinkshowjump?jump=nextslide"/>
              <a:extLst>
                <a:ext uri="{FF2B5EF4-FFF2-40B4-BE49-F238E27FC236}">
                  <a16:creationId xmlns:a16="http://schemas.microsoft.com/office/drawing/2014/main" id="{6749F15F-51EB-4F0A-9FB9-F960139A1FB9}"/>
                </a:ext>
              </a:extLst>
            </p:cNvPr>
            <p:cNvSpPr/>
            <p:nvPr userDrawn="1">
              <p:custDataLst>
                <p:tags r:id="rId9"/>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9" name="Hyperlink to Next Slide">
            <a:hlinkClick r:id="" action="ppaction://hlinkshowjump?jump=nextslide"/>
            <a:extLst>
              <a:ext uri="{FF2B5EF4-FFF2-40B4-BE49-F238E27FC236}">
                <a16:creationId xmlns:a16="http://schemas.microsoft.com/office/drawing/2014/main" id="{B6C8CC29-6D46-41F8-9FCB-7A56A223A20B}"/>
              </a:ext>
            </a:extLst>
          </p:cNvPr>
          <p:cNvSpPr>
            <a:spLocks noChangeAspect="1"/>
          </p:cNvSpPr>
          <p:nvPr>
            <p:custDataLst>
              <p:tags r:id="rId4"/>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10" name="Back Button Group">
            <a:extLst>
              <a:ext uri="{FF2B5EF4-FFF2-40B4-BE49-F238E27FC236}">
                <a16:creationId xmlns:a16="http://schemas.microsoft.com/office/drawing/2014/main" id="{BCDBD37F-66EF-4AF4-B33C-84A3EDF80F2E}"/>
              </a:ext>
            </a:extLst>
          </p:cNvPr>
          <p:cNvGrpSpPr>
            <a:grpSpLocks noChangeAspect="1"/>
          </p:cNvGrpSpPr>
          <p:nvPr/>
        </p:nvGrpSpPr>
        <p:grpSpPr>
          <a:xfrm>
            <a:off x="7992999" y="5852160"/>
            <a:ext cx="576006" cy="731520"/>
            <a:chOff x="9447488" y="6048704"/>
            <a:chExt cx="1800000" cy="1800200"/>
          </a:xfrm>
        </p:grpSpPr>
        <p:sp>
          <p:nvSpPr>
            <p:cNvPr id="11" name="Back Button Circle">
              <a:extLst>
                <a:ext uri="{FF2B5EF4-FFF2-40B4-BE49-F238E27FC236}">
                  <a16:creationId xmlns:a16="http://schemas.microsoft.com/office/drawing/2014/main" id="{25E06D59-F8FE-4040-8684-F7172811170F}"/>
                </a:ext>
              </a:extLst>
            </p:cNvPr>
            <p:cNvSpPr>
              <a:spLocks noChangeAspect="1"/>
            </p:cNvSpPr>
            <p:nvPr userDrawn="1">
              <p:custDataLst>
                <p:tags r:id="rId6"/>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12" name="Back Arrow">
              <a:hlinkClick r:id="" action="ppaction://hlinkshowjump?jump=previousslide"/>
              <a:extLst>
                <a:ext uri="{FF2B5EF4-FFF2-40B4-BE49-F238E27FC236}">
                  <a16:creationId xmlns:a16="http://schemas.microsoft.com/office/drawing/2014/main" id="{E999B2CE-9029-4A88-8B5C-56574884D847}"/>
                </a:ext>
              </a:extLst>
            </p:cNvPr>
            <p:cNvSpPr/>
            <p:nvPr userDrawn="1">
              <p:custDataLst>
                <p:tags r:id="rId7"/>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3" name="Hyperlink to Previous Slide">
            <a:hlinkClick r:id="" action="ppaction://hlinkshowjump?jump=previousslide"/>
            <a:extLst>
              <a:ext uri="{FF2B5EF4-FFF2-40B4-BE49-F238E27FC236}">
                <a16:creationId xmlns:a16="http://schemas.microsoft.com/office/drawing/2014/main" id="{119F1C44-CE20-4010-9B4B-7B1B13B73F15}"/>
              </a:ext>
            </a:extLst>
          </p:cNvPr>
          <p:cNvSpPr>
            <a:spLocks noChangeAspect="1"/>
          </p:cNvSpPr>
          <p:nvPr>
            <p:custDataLst>
              <p:tags r:id="rId5"/>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550239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5_Title, Content, and Bottom Texted">
    <p:spTree>
      <p:nvGrpSpPr>
        <p:cNvPr id="1" name=""/>
        <p:cNvGrpSpPr/>
        <p:nvPr/>
      </p:nvGrpSpPr>
      <p:grpSpPr>
        <a:xfrm>
          <a:off x="0" y="0"/>
          <a:ext cx="0" cy="0"/>
          <a:chOff x="0" y="0"/>
          <a:chExt cx="0" cy="0"/>
        </a:xfrm>
      </p:grpSpPr>
      <p:sp>
        <p:nvSpPr>
          <p:cNvPr id="5" name="Picture Placeholder 01">
            <a:extLst>
              <a:ext uri="{FF2B5EF4-FFF2-40B4-BE49-F238E27FC236}">
                <a16:creationId xmlns:a16="http://schemas.microsoft.com/office/drawing/2014/main" id="{3466A1C1-30D8-4CE6-A24D-859DC872A27E}"/>
              </a:ext>
            </a:extLst>
          </p:cNvPr>
          <p:cNvSpPr>
            <a:spLocks noGrp="1"/>
          </p:cNvSpPr>
          <p:nvPr>
            <p:ph type="pic" sz="quarter" idx="16"/>
          </p:nvPr>
        </p:nvSpPr>
        <p:spPr>
          <a:xfrm>
            <a:off x="288037" y="2194560"/>
            <a:ext cx="4032504" cy="2560320"/>
          </a:xfrm>
          <a:prstGeom prst="rect">
            <a:avLst/>
          </a:prstGeom>
        </p:spPr>
        <p:txBody>
          <a:bodyPr/>
          <a:lstStyle>
            <a:lvl1pPr>
              <a:defRPr>
                <a:latin typeface="+mj-lt"/>
              </a:defRPr>
            </a:lvl1pPr>
          </a:lstStyle>
          <a:p>
            <a:endParaRPr lang="en-US" dirty="0"/>
          </a:p>
        </p:txBody>
      </p:sp>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sp>
        <p:nvSpPr>
          <p:cNvPr id="62" name="Slide Content Input"/>
          <p:cNvSpPr>
            <a:spLocks noGrp="1"/>
          </p:cNvSpPr>
          <p:nvPr>
            <p:ph type="body" sz="quarter" idx="15" hasCustomPrompt="1"/>
            <p:custDataLst>
              <p:tags r:id="rId3"/>
            </p:custDataLst>
          </p:nvPr>
        </p:nvSpPr>
        <p:spPr>
          <a:xfrm>
            <a:off x="4464558" y="2103120"/>
            <a:ext cx="4824603" cy="1188720"/>
          </a:xfrm>
          <a:prstGeom prst="rect">
            <a:avLst/>
          </a:prstGeom>
        </p:spPr>
        <p:txBody>
          <a:bodyPr lIns="90757" tIns="45336" rIns="90757" bIns="45336" anchor="t">
            <a:noAutofit/>
          </a:bodyPr>
          <a:lstStyle>
            <a:lvl1pPr marL="225028" indent="-225028" algn="l" defTabSz="951688" rtl="0" eaLnBrk="1" latinLnBrk="0" hangingPunct="1">
              <a:spcBef>
                <a:spcPts val="0"/>
              </a:spcBef>
              <a:spcAft>
                <a:spcPts val="945"/>
              </a:spcAft>
              <a:buFont typeface="Wingdings" panose="05000000000000000000" pitchFamily="2" charset="2"/>
              <a:buChar char="§"/>
              <a:defRPr lang="en-US" sz="1418"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8081" indent="-288036">
              <a:spcBef>
                <a:spcPts val="0"/>
              </a:spcBef>
              <a:spcAft>
                <a:spcPts val="945"/>
              </a:spcAft>
              <a:buFont typeface="PT Sans" panose="020B0604020202020204" charset="0"/>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8126" indent="-288036">
              <a:spcBef>
                <a:spcPts val="0"/>
              </a:spcBef>
              <a:spcAft>
                <a:spcPts val="945"/>
              </a:spcAft>
              <a:buFont typeface="Courier New" panose="02070309020205020404" pitchFamily="49" charset="0"/>
              <a:buChar char="o"/>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68171" indent="-288036">
              <a:spcBef>
                <a:spcPts val="0"/>
              </a:spcBef>
              <a:spcAft>
                <a:spcPts val="945"/>
              </a:spcAft>
              <a:buClr>
                <a:schemeClr val="accent1"/>
              </a:buClr>
              <a:buFont typeface="Wingdings" panose="05000000000000000000" pitchFamily="2" charset="2"/>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18" b="0" i="0"/>
            </a:lvl5pPr>
          </a:lstStyle>
          <a:p>
            <a:pPr lvl="0"/>
            <a:r>
              <a:rPr lang="en-US" noProof="0" dirty="0"/>
              <a:t>Text</a:t>
            </a:r>
          </a:p>
          <a:p>
            <a:pPr lvl="1"/>
            <a:r>
              <a:rPr lang="en-US" noProof="0" dirty="0"/>
              <a:t>Text	</a:t>
            </a:r>
          </a:p>
          <a:p>
            <a:pPr lvl="2"/>
            <a:r>
              <a:rPr lang="en-US" noProof="0" dirty="0"/>
              <a:t>Text</a:t>
            </a:r>
          </a:p>
          <a:p>
            <a:pPr lvl="3"/>
            <a:r>
              <a:rPr lang="en-US" noProof="0" dirty="0"/>
              <a:t>Text</a:t>
            </a:r>
          </a:p>
          <a:p>
            <a:pPr lvl="0"/>
            <a:endParaRPr lang="en-US" noProof="0" dirty="0"/>
          </a:p>
        </p:txBody>
      </p:sp>
      <p:sp>
        <p:nvSpPr>
          <p:cNvPr id="6" name="Picture Placeholder 01">
            <a:extLst>
              <a:ext uri="{FF2B5EF4-FFF2-40B4-BE49-F238E27FC236}">
                <a16:creationId xmlns:a16="http://schemas.microsoft.com/office/drawing/2014/main" id="{81AD4435-28EE-494D-8AB1-09908869B1C1}"/>
              </a:ext>
            </a:extLst>
          </p:cNvPr>
          <p:cNvSpPr>
            <a:spLocks noGrp="1"/>
          </p:cNvSpPr>
          <p:nvPr>
            <p:ph type="pic" sz="quarter" idx="17"/>
          </p:nvPr>
        </p:nvSpPr>
        <p:spPr>
          <a:xfrm>
            <a:off x="144016" y="4023360"/>
            <a:ext cx="1800225" cy="2743200"/>
          </a:xfrm>
          <a:prstGeom prst="rect">
            <a:avLst/>
          </a:prstGeom>
        </p:spPr>
        <p:txBody>
          <a:bodyPr/>
          <a:lstStyle>
            <a:lvl1pPr>
              <a:defRPr>
                <a:latin typeface="+mj-lt"/>
              </a:defRPr>
            </a:lvl1pPr>
          </a:lstStyle>
          <a:p>
            <a:endParaRPr lang="en-US" dirty="0"/>
          </a:p>
        </p:txBody>
      </p:sp>
      <p:grpSp>
        <p:nvGrpSpPr>
          <p:cNvPr id="7" name="Next Button Group">
            <a:extLst>
              <a:ext uri="{FF2B5EF4-FFF2-40B4-BE49-F238E27FC236}">
                <a16:creationId xmlns:a16="http://schemas.microsoft.com/office/drawing/2014/main" id="{7B72439B-D541-4102-8D4D-0375C73FB869}"/>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8" name="Next Button Circle">
              <a:extLst>
                <a:ext uri="{FF2B5EF4-FFF2-40B4-BE49-F238E27FC236}">
                  <a16:creationId xmlns:a16="http://schemas.microsoft.com/office/drawing/2014/main" id="{BF67C1A7-4CE1-4F39-A492-463E18875BAB}"/>
                </a:ext>
              </a:extLst>
            </p:cNvPr>
            <p:cNvSpPr>
              <a:spLocks noChangeAspect="1"/>
            </p:cNvSpPr>
            <p:nvPr userDrawn="1">
              <p:custDataLst>
                <p:tags r:id="rId8"/>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9" name="Forward Arrow">
              <a:hlinkClick r:id="" action="ppaction://hlinkshowjump?jump=nextslide"/>
              <a:extLst>
                <a:ext uri="{FF2B5EF4-FFF2-40B4-BE49-F238E27FC236}">
                  <a16:creationId xmlns:a16="http://schemas.microsoft.com/office/drawing/2014/main" id="{5AEC0B46-CD78-43D3-B743-914955FE0406}"/>
                </a:ext>
              </a:extLst>
            </p:cNvPr>
            <p:cNvSpPr/>
            <p:nvPr userDrawn="1">
              <p:custDataLst>
                <p:tags r:id="rId9"/>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0" name="Hyperlink to Next Slide">
            <a:hlinkClick r:id="" action="ppaction://hlinkshowjump?jump=nextslide"/>
            <a:extLst>
              <a:ext uri="{FF2B5EF4-FFF2-40B4-BE49-F238E27FC236}">
                <a16:creationId xmlns:a16="http://schemas.microsoft.com/office/drawing/2014/main" id="{6978FFAA-528B-403D-AD0C-3CC80729ED1A}"/>
              </a:ext>
            </a:extLst>
          </p:cNvPr>
          <p:cNvSpPr>
            <a:spLocks noChangeAspect="1"/>
          </p:cNvSpPr>
          <p:nvPr>
            <p:custDataLst>
              <p:tags r:id="rId4"/>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11" name="Back Button Group">
            <a:extLst>
              <a:ext uri="{FF2B5EF4-FFF2-40B4-BE49-F238E27FC236}">
                <a16:creationId xmlns:a16="http://schemas.microsoft.com/office/drawing/2014/main" id="{45BABF75-AE42-4F27-B874-810293234A6E}"/>
              </a:ext>
            </a:extLst>
          </p:cNvPr>
          <p:cNvGrpSpPr>
            <a:grpSpLocks noChangeAspect="1"/>
          </p:cNvGrpSpPr>
          <p:nvPr/>
        </p:nvGrpSpPr>
        <p:grpSpPr>
          <a:xfrm>
            <a:off x="7992999" y="5852160"/>
            <a:ext cx="576006" cy="731520"/>
            <a:chOff x="9447488" y="6048704"/>
            <a:chExt cx="1800000" cy="1800200"/>
          </a:xfrm>
        </p:grpSpPr>
        <p:sp>
          <p:nvSpPr>
            <p:cNvPr id="12" name="Back Button Circle">
              <a:extLst>
                <a:ext uri="{FF2B5EF4-FFF2-40B4-BE49-F238E27FC236}">
                  <a16:creationId xmlns:a16="http://schemas.microsoft.com/office/drawing/2014/main" id="{72C36F16-2973-4D01-A97E-52053B82749D}"/>
                </a:ext>
              </a:extLst>
            </p:cNvPr>
            <p:cNvSpPr>
              <a:spLocks noChangeAspect="1"/>
            </p:cNvSpPr>
            <p:nvPr userDrawn="1">
              <p:custDataLst>
                <p:tags r:id="rId6"/>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13" name="Back Arrow">
              <a:hlinkClick r:id="" action="ppaction://hlinkshowjump?jump=previousslide"/>
              <a:extLst>
                <a:ext uri="{FF2B5EF4-FFF2-40B4-BE49-F238E27FC236}">
                  <a16:creationId xmlns:a16="http://schemas.microsoft.com/office/drawing/2014/main" id="{7B92A230-10E6-4509-88AE-DAADA52D38D3}"/>
                </a:ext>
              </a:extLst>
            </p:cNvPr>
            <p:cNvSpPr/>
            <p:nvPr userDrawn="1">
              <p:custDataLst>
                <p:tags r:id="rId7"/>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4" name="Hyperlink to Previous Slide">
            <a:hlinkClick r:id="" action="ppaction://hlinkshowjump?jump=previousslide"/>
            <a:extLst>
              <a:ext uri="{FF2B5EF4-FFF2-40B4-BE49-F238E27FC236}">
                <a16:creationId xmlns:a16="http://schemas.microsoft.com/office/drawing/2014/main" id="{384E7BC0-5522-48E4-A50A-5026A0833E7B}"/>
              </a:ext>
            </a:extLst>
          </p:cNvPr>
          <p:cNvSpPr>
            <a:spLocks noChangeAspect="1"/>
          </p:cNvSpPr>
          <p:nvPr>
            <p:custDataLst>
              <p:tags r:id="rId5"/>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4170966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4_Title, Content, and Bottom Texted">
    <p:spTree>
      <p:nvGrpSpPr>
        <p:cNvPr id="1" name=""/>
        <p:cNvGrpSpPr/>
        <p:nvPr/>
      </p:nvGrpSpPr>
      <p:grpSpPr>
        <a:xfrm>
          <a:off x="0" y="0"/>
          <a:ext cx="0" cy="0"/>
          <a:chOff x="0" y="0"/>
          <a:chExt cx="0" cy="0"/>
        </a:xfrm>
      </p:grpSpPr>
      <p:sp>
        <p:nvSpPr>
          <p:cNvPr id="5" name="Picture Placeholder 01">
            <a:extLst>
              <a:ext uri="{FF2B5EF4-FFF2-40B4-BE49-F238E27FC236}">
                <a16:creationId xmlns:a16="http://schemas.microsoft.com/office/drawing/2014/main" id="{3466A1C1-30D8-4CE6-A24D-859DC872A27E}"/>
              </a:ext>
            </a:extLst>
          </p:cNvPr>
          <p:cNvSpPr>
            <a:spLocks noGrp="1"/>
          </p:cNvSpPr>
          <p:nvPr>
            <p:ph type="pic" sz="quarter" idx="16"/>
          </p:nvPr>
        </p:nvSpPr>
        <p:spPr>
          <a:xfrm>
            <a:off x="288037" y="2194560"/>
            <a:ext cx="2448306" cy="2194560"/>
          </a:xfrm>
          <a:prstGeom prst="rect">
            <a:avLst/>
          </a:prstGeom>
        </p:spPr>
        <p:txBody>
          <a:bodyPr/>
          <a:lstStyle>
            <a:lvl1pPr>
              <a:defRPr>
                <a:latin typeface="+mj-lt"/>
              </a:defRPr>
            </a:lvl1pPr>
          </a:lstStyle>
          <a:p>
            <a:endParaRPr lang="en-US" dirty="0"/>
          </a:p>
        </p:txBody>
      </p:sp>
      <p:sp>
        <p:nvSpPr>
          <p:cNvPr id="6" name="Picture Placeholder 01">
            <a:extLst>
              <a:ext uri="{FF2B5EF4-FFF2-40B4-BE49-F238E27FC236}">
                <a16:creationId xmlns:a16="http://schemas.microsoft.com/office/drawing/2014/main" id="{81AD4435-28EE-494D-8AB1-09908869B1C1}"/>
              </a:ext>
            </a:extLst>
          </p:cNvPr>
          <p:cNvSpPr>
            <a:spLocks noGrp="1"/>
          </p:cNvSpPr>
          <p:nvPr>
            <p:ph type="pic" sz="quarter" idx="17"/>
          </p:nvPr>
        </p:nvSpPr>
        <p:spPr>
          <a:xfrm>
            <a:off x="288036" y="4480560"/>
            <a:ext cx="2448306" cy="2194560"/>
          </a:xfrm>
          <a:prstGeom prst="rect">
            <a:avLst/>
          </a:prstGeom>
        </p:spPr>
        <p:txBody>
          <a:bodyPr/>
          <a:lstStyle>
            <a:lvl1pPr>
              <a:defRPr>
                <a:latin typeface="+mj-lt"/>
              </a:defRPr>
            </a:lvl1pPr>
          </a:lstStyle>
          <a:p>
            <a:endParaRPr lang="en-US" dirty="0"/>
          </a:p>
        </p:txBody>
      </p:sp>
      <p:sp>
        <p:nvSpPr>
          <p:cNvPr id="64" name="Title Slide"/>
          <p:cNvSpPr>
            <a:spLocks noGrp="1"/>
          </p:cNvSpPr>
          <p:nvPr>
            <p:ph type="ctrTitle" hasCustomPrompt="1"/>
            <p:custDataLst>
              <p:tags r:id="rId2"/>
            </p:custDataLst>
          </p:nvPr>
        </p:nvSpPr>
        <p:spPr>
          <a:xfrm>
            <a:off x="288036" y="1371600"/>
            <a:ext cx="9001125" cy="457200"/>
          </a:xfrm>
          <a:prstGeom prst="rect">
            <a:avLst/>
          </a:prstGeom>
        </p:spPr>
        <p:txBody>
          <a:bodyPr bIns="0" anchor="b">
            <a:noAutofit/>
          </a:bodyPr>
          <a:lstStyle>
            <a:lvl1pPr algn="l">
              <a:defRPr sz="1890" b="0" i="0" cap="none">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Your Title Goes Here</a:t>
            </a:r>
          </a:p>
        </p:txBody>
      </p:sp>
      <p:sp>
        <p:nvSpPr>
          <p:cNvPr id="62" name="Slide Content Input"/>
          <p:cNvSpPr>
            <a:spLocks noGrp="1"/>
          </p:cNvSpPr>
          <p:nvPr>
            <p:ph type="body" sz="quarter" idx="15" hasCustomPrompt="1"/>
            <p:custDataLst>
              <p:tags r:id="rId3"/>
            </p:custDataLst>
          </p:nvPr>
        </p:nvSpPr>
        <p:spPr>
          <a:xfrm>
            <a:off x="2808351" y="2103120"/>
            <a:ext cx="6480810" cy="1188720"/>
          </a:xfrm>
          <a:prstGeom prst="rect">
            <a:avLst/>
          </a:prstGeom>
        </p:spPr>
        <p:txBody>
          <a:bodyPr lIns="90757" tIns="45336" rIns="90757" bIns="45336" anchor="t">
            <a:noAutofit/>
          </a:bodyPr>
          <a:lstStyle>
            <a:lvl1pPr marL="225028" indent="-225028" algn="l" defTabSz="951688" rtl="0" eaLnBrk="1" latinLnBrk="0" hangingPunct="1">
              <a:spcBef>
                <a:spcPts val="0"/>
              </a:spcBef>
              <a:spcAft>
                <a:spcPts val="945"/>
              </a:spcAft>
              <a:buFont typeface="Wingdings" panose="05000000000000000000" pitchFamily="2" charset="2"/>
              <a:buChar char="§"/>
              <a:defRPr lang="en-US" sz="1418" b="0" i="0" kern="120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8081" indent="-288036">
              <a:spcBef>
                <a:spcPts val="0"/>
              </a:spcBef>
              <a:spcAft>
                <a:spcPts val="945"/>
              </a:spcAft>
              <a:buFont typeface="PT Sans" panose="020B0604020202020204" charset="0"/>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8126" indent="-288036">
              <a:spcBef>
                <a:spcPts val="0"/>
              </a:spcBef>
              <a:spcAft>
                <a:spcPts val="945"/>
              </a:spcAft>
              <a:buFont typeface="Courier New" panose="02070309020205020404" pitchFamily="49" charset="0"/>
              <a:buChar char="o"/>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68171" indent="-288036">
              <a:spcBef>
                <a:spcPts val="0"/>
              </a:spcBef>
              <a:spcAft>
                <a:spcPts val="945"/>
              </a:spcAft>
              <a:buClr>
                <a:schemeClr val="accent1"/>
              </a:buClr>
              <a:buFont typeface="Wingdings" panose="05000000000000000000" pitchFamily="2" charset="2"/>
              <a:buChar char="§"/>
              <a:defRPr sz="1418" b="0" i="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a:defRPr sz="1418" b="0" i="0"/>
            </a:lvl5pPr>
          </a:lstStyle>
          <a:p>
            <a:pPr lvl="0"/>
            <a:r>
              <a:rPr lang="en-US" noProof="0" dirty="0"/>
              <a:t>Text</a:t>
            </a:r>
          </a:p>
          <a:p>
            <a:pPr lvl="1"/>
            <a:r>
              <a:rPr lang="en-US" noProof="0" dirty="0"/>
              <a:t>Text	</a:t>
            </a:r>
          </a:p>
          <a:p>
            <a:pPr lvl="2"/>
            <a:r>
              <a:rPr lang="en-US" noProof="0" dirty="0"/>
              <a:t>Text</a:t>
            </a:r>
          </a:p>
          <a:p>
            <a:pPr lvl="3"/>
            <a:r>
              <a:rPr lang="en-US" noProof="0" dirty="0"/>
              <a:t>Text</a:t>
            </a:r>
          </a:p>
          <a:p>
            <a:pPr lvl="0"/>
            <a:endParaRPr lang="en-US" noProof="0" dirty="0"/>
          </a:p>
        </p:txBody>
      </p:sp>
      <p:grpSp>
        <p:nvGrpSpPr>
          <p:cNvPr id="7" name="Next Button Group">
            <a:extLst>
              <a:ext uri="{FF2B5EF4-FFF2-40B4-BE49-F238E27FC236}">
                <a16:creationId xmlns:a16="http://schemas.microsoft.com/office/drawing/2014/main" id="{B757670E-9667-463E-A83C-EA938ED95E19}"/>
              </a:ext>
            </a:extLst>
          </p:cNvPr>
          <p:cNvGrpSpPr>
            <a:grpSpLocks noChangeAspect="1"/>
          </p:cNvGrpSpPr>
          <p:nvPr/>
        </p:nvGrpSpPr>
        <p:grpSpPr>
          <a:xfrm>
            <a:off x="8713089" y="5852160"/>
            <a:ext cx="576006" cy="731520"/>
            <a:chOff x="9447488" y="6048704"/>
            <a:chExt cx="1800000" cy="1800200"/>
          </a:xfrm>
          <a:solidFill>
            <a:schemeClr val="bg1">
              <a:alpha val="1000"/>
            </a:schemeClr>
          </a:solidFill>
        </p:grpSpPr>
        <p:sp>
          <p:nvSpPr>
            <p:cNvPr id="8" name="Next Button Circle">
              <a:extLst>
                <a:ext uri="{FF2B5EF4-FFF2-40B4-BE49-F238E27FC236}">
                  <a16:creationId xmlns:a16="http://schemas.microsoft.com/office/drawing/2014/main" id="{F03D05C9-CAC4-44F5-B9C9-5571DF1C4543}"/>
                </a:ext>
              </a:extLst>
            </p:cNvPr>
            <p:cNvSpPr>
              <a:spLocks noChangeAspect="1"/>
            </p:cNvSpPr>
            <p:nvPr userDrawn="1">
              <p:custDataLst>
                <p:tags r:id="rId8"/>
              </p:custDataLst>
            </p:nvPr>
          </p:nvSpPr>
          <p:spPr bwMode="auto">
            <a:xfrm>
              <a:off x="9447488" y="6048704"/>
              <a:ext cx="1800000" cy="1800200"/>
            </a:xfrm>
            <a:prstGeom prst="ellipse">
              <a:avLst/>
            </a:prstGeom>
            <a:grpFill/>
            <a:ln w="28575">
              <a:solidFill>
                <a:schemeClr val="bg2"/>
              </a:solidFill>
            </a:ln>
          </p:spPr>
          <p:txBody>
            <a:bodyPr lIns="0" tIns="0" rIns="0" bIns="0" rtlCol="0" anchor="ctr"/>
            <a:lstStyle/>
            <a:p>
              <a:pPr algn="ctr"/>
              <a:endParaRPr lang="es-SV" sz="1890" dirty="0"/>
            </a:p>
          </p:txBody>
        </p:sp>
        <p:sp>
          <p:nvSpPr>
            <p:cNvPr id="9" name="Forward Arrow">
              <a:hlinkClick r:id="" action="ppaction://hlinkshowjump?jump=nextslide"/>
              <a:extLst>
                <a:ext uri="{FF2B5EF4-FFF2-40B4-BE49-F238E27FC236}">
                  <a16:creationId xmlns:a16="http://schemas.microsoft.com/office/drawing/2014/main" id="{537FBAD1-BDC2-4646-BDC8-E304D6CEB74C}"/>
                </a:ext>
              </a:extLst>
            </p:cNvPr>
            <p:cNvSpPr/>
            <p:nvPr userDrawn="1">
              <p:custDataLst>
                <p:tags r:id="rId9"/>
              </p:custDataLst>
            </p:nvPr>
          </p:nvSpPr>
          <p:spPr bwMode="auto">
            <a:xfrm>
              <a:off x="10015172"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0" name="Hyperlink to Next Slide">
            <a:hlinkClick r:id="" action="ppaction://hlinkshowjump?jump=nextslide"/>
            <a:extLst>
              <a:ext uri="{FF2B5EF4-FFF2-40B4-BE49-F238E27FC236}">
                <a16:creationId xmlns:a16="http://schemas.microsoft.com/office/drawing/2014/main" id="{17C84A24-C850-4BE7-956A-1E89C32C7461}"/>
              </a:ext>
            </a:extLst>
          </p:cNvPr>
          <p:cNvSpPr>
            <a:spLocks noChangeAspect="1"/>
          </p:cNvSpPr>
          <p:nvPr>
            <p:custDataLst>
              <p:tags r:id="rId4"/>
            </p:custDataLst>
          </p:nvPr>
        </p:nvSpPr>
        <p:spPr bwMode="auto">
          <a:xfrm>
            <a:off x="8713089" y="5852160"/>
            <a:ext cx="576006" cy="731520"/>
          </a:xfrm>
          <a:prstGeom prst="ellipse">
            <a:avLst/>
          </a:prstGeom>
          <a:solidFill>
            <a:schemeClr val="bg1">
              <a:alpha val="1000"/>
            </a:schemeClr>
          </a:solidFill>
          <a:ln>
            <a:noFill/>
          </a:ln>
        </p:spPr>
        <p:txBody>
          <a:bodyPr lIns="0" tIns="0" rIns="0" bIns="0" rtlCol="0" anchor="ctr"/>
          <a:lstStyle/>
          <a:p>
            <a:pPr algn="ctr"/>
            <a:endParaRPr lang="es-SV" sz="1890" b="0" i="0" u="none" dirty="0"/>
          </a:p>
        </p:txBody>
      </p:sp>
      <p:grpSp>
        <p:nvGrpSpPr>
          <p:cNvPr id="11" name="Back Button Group">
            <a:extLst>
              <a:ext uri="{FF2B5EF4-FFF2-40B4-BE49-F238E27FC236}">
                <a16:creationId xmlns:a16="http://schemas.microsoft.com/office/drawing/2014/main" id="{8948C269-62E4-40E3-A4DD-F0D293521C21}"/>
              </a:ext>
            </a:extLst>
          </p:cNvPr>
          <p:cNvGrpSpPr>
            <a:grpSpLocks noChangeAspect="1"/>
          </p:cNvGrpSpPr>
          <p:nvPr/>
        </p:nvGrpSpPr>
        <p:grpSpPr>
          <a:xfrm>
            <a:off x="7992999" y="5852160"/>
            <a:ext cx="576006" cy="731520"/>
            <a:chOff x="9447488" y="6048704"/>
            <a:chExt cx="1800000" cy="1800200"/>
          </a:xfrm>
        </p:grpSpPr>
        <p:sp>
          <p:nvSpPr>
            <p:cNvPr id="12" name="Back Button Circle">
              <a:extLst>
                <a:ext uri="{FF2B5EF4-FFF2-40B4-BE49-F238E27FC236}">
                  <a16:creationId xmlns:a16="http://schemas.microsoft.com/office/drawing/2014/main" id="{3496DEC1-939A-4B46-ADC5-AF13774DBC89}"/>
                </a:ext>
              </a:extLst>
            </p:cNvPr>
            <p:cNvSpPr>
              <a:spLocks noChangeAspect="1"/>
            </p:cNvSpPr>
            <p:nvPr userDrawn="1">
              <p:custDataLst>
                <p:tags r:id="rId6"/>
              </p:custDataLst>
            </p:nvPr>
          </p:nvSpPr>
          <p:spPr bwMode="auto">
            <a:xfrm>
              <a:off x="9447488" y="6048704"/>
              <a:ext cx="1800000" cy="1800200"/>
            </a:xfrm>
            <a:prstGeom prst="ellipse">
              <a:avLst/>
            </a:prstGeom>
            <a:solidFill>
              <a:schemeClr val="bg1">
                <a:alpha val="1000"/>
              </a:schemeClr>
            </a:solidFill>
            <a:ln w="28575">
              <a:solidFill>
                <a:schemeClr val="bg2"/>
              </a:solidFill>
            </a:ln>
          </p:spPr>
          <p:txBody>
            <a:bodyPr lIns="0" tIns="0" rIns="0" bIns="0" rtlCol="0" anchor="ctr"/>
            <a:lstStyle/>
            <a:p>
              <a:pPr algn="ctr"/>
              <a:endParaRPr lang="es-SV" sz="1890" dirty="0"/>
            </a:p>
          </p:txBody>
        </p:sp>
        <p:sp>
          <p:nvSpPr>
            <p:cNvPr id="13" name="Back Arrow">
              <a:hlinkClick r:id="" action="ppaction://hlinkshowjump?jump=previousslide"/>
              <a:extLst>
                <a:ext uri="{FF2B5EF4-FFF2-40B4-BE49-F238E27FC236}">
                  <a16:creationId xmlns:a16="http://schemas.microsoft.com/office/drawing/2014/main" id="{062D7EDD-5AC0-4962-9DF8-2509EC2B0E19}"/>
                </a:ext>
              </a:extLst>
            </p:cNvPr>
            <p:cNvSpPr/>
            <p:nvPr userDrawn="1">
              <p:custDataLst>
                <p:tags r:id="rId7"/>
              </p:custDataLst>
            </p:nvPr>
          </p:nvSpPr>
          <p:spPr bwMode="auto">
            <a:xfrm flipH="1">
              <a:off x="9959826" y="6481483"/>
              <a:ext cx="719978" cy="934645"/>
            </a:xfrm>
            <a:prstGeom prst="chevron">
              <a:avLst>
                <a:gd name="adj" fmla="val 84396"/>
              </a:avLst>
            </a:prstGeom>
            <a:solidFill>
              <a:schemeClr val="bg2"/>
            </a:solidFill>
            <a:ln w="28575">
              <a:solidFill>
                <a:schemeClr val="bg2"/>
              </a:solidFill>
            </a:ln>
          </p:spPr>
          <p:txBody>
            <a:bodyPr lIns="0" tIns="0" rIns="0" bIns="0" rtlCol="0" anchor="ctr"/>
            <a:lstStyle/>
            <a:p>
              <a:pPr algn="ctr"/>
              <a:endParaRPr lang="es-SV" sz="1890" dirty="0"/>
            </a:p>
          </p:txBody>
        </p:sp>
      </p:grpSp>
      <p:sp>
        <p:nvSpPr>
          <p:cNvPr id="14" name="Hyperlink to Previous Slide">
            <a:hlinkClick r:id="" action="ppaction://hlinkshowjump?jump=previousslide"/>
            <a:extLst>
              <a:ext uri="{FF2B5EF4-FFF2-40B4-BE49-F238E27FC236}">
                <a16:creationId xmlns:a16="http://schemas.microsoft.com/office/drawing/2014/main" id="{CB86B634-75DE-4C34-9DCB-CD056CDACCAC}"/>
              </a:ext>
            </a:extLst>
          </p:cNvPr>
          <p:cNvSpPr>
            <a:spLocks noChangeAspect="1"/>
          </p:cNvSpPr>
          <p:nvPr>
            <p:custDataLst>
              <p:tags r:id="rId5"/>
            </p:custDataLst>
          </p:nvPr>
        </p:nvSpPr>
        <p:spPr bwMode="auto">
          <a:xfrm>
            <a:off x="7992999" y="5852160"/>
            <a:ext cx="576006" cy="731520"/>
          </a:xfrm>
          <a:prstGeom prst="ellipse">
            <a:avLst/>
          </a:prstGeom>
          <a:solidFill>
            <a:schemeClr val="bg1">
              <a:alpha val="1000"/>
            </a:schemeClr>
          </a:solidFill>
          <a:ln>
            <a:noFill/>
          </a:ln>
        </p:spPr>
        <p:txBody>
          <a:bodyPr lIns="0" tIns="0" rIns="0" bIns="0" rtlCol="0" anchor="ctr"/>
          <a:lstStyle/>
          <a:p>
            <a:pPr algn="ctr"/>
            <a:endParaRPr lang="es-SV" sz="1890" dirty="0"/>
          </a:p>
        </p:txBody>
      </p:sp>
    </p:spTree>
    <p:custDataLst>
      <p:tags r:id="rId1"/>
    </p:custDataLst>
    <p:extLst>
      <p:ext uri="{BB962C8B-B14F-4D97-AF65-F5344CB8AC3E}">
        <p14:creationId xmlns:p14="http://schemas.microsoft.com/office/powerpoint/2010/main" val="396159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327F62-D232-4D27-9314-EF95074C0173}" type="slidenum">
              <a:rPr lang="en-US"/>
              <a:pPr/>
              <a:t>‹#›</a:t>
            </a:fld>
            <a:endParaRPr lang="en-US"/>
          </a:p>
        </p:txBody>
      </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ree Content (Horizontal)">
    <p:spTree>
      <p:nvGrpSpPr>
        <p:cNvPr id="1" name=""/>
        <p:cNvGrpSpPr/>
        <p:nvPr/>
      </p:nvGrpSpPr>
      <p:grpSpPr>
        <a:xfrm>
          <a:off x="0" y="0"/>
          <a:ext cx="0" cy="0"/>
          <a:chOff x="0" y="0"/>
          <a:chExt cx="0" cy="0"/>
        </a:xfrm>
      </p:grpSpPr>
      <p:pic>
        <p:nvPicPr>
          <p:cNvPr id="6" name="Picture 37" descr="next-300dpi.jpg">
            <a:hlinkClick r:id="" action="ppaction://hlinkshowjump?jump=nextslide"/>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694420" y="6083301"/>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8" descr="back-300dpi.jpg">
            <a:hlinkClick r:id="" action="ppaction://hlinkshowjump?jump=previousslide"/>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001000" y="6086476"/>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960120" y="1890868"/>
            <a:ext cx="7488936" cy="877163"/>
          </a:xfrm>
          <a:prstGeom prst="rect">
            <a:avLst/>
          </a:prstGeom>
        </p:spPr>
        <p:txBody>
          <a:bodyPr>
            <a:spAutoFit/>
          </a:bodyPr>
          <a:lstStyle>
            <a:lvl1pPr>
              <a:spcBef>
                <a:spcPts val="0"/>
              </a:spcBef>
              <a:spcAft>
                <a:spcPts val="1800"/>
              </a:spcAft>
              <a:defRPr sz="1800">
                <a:solidFill>
                  <a:schemeClr val="tx1"/>
                </a:solidFill>
                <a:latin typeface="+mn-lt"/>
              </a:defRPr>
            </a:lvl1pPr>
            <a:lvl2pPr>
              <a:spcBef>
                <a:spcPts val="0"/>
              </a:spcBef>
              <a:spcAft>
                <a:spcPts val="1800"/>
              </a:spcAft>
              <a:defRPr sz="1800">
                <a:solidFill>
                  <a:schemeClr val="tx1"/>
                </a:solidFill>
                <a:latin typeface="+mn-lt"/>
              </a:defRPr>
            </a:lvl2pPr>
            <a:lvl3pPr>
              <a:spcBef>
                <a:spcPts val="0"/>
              </a:spcBef>
              <a:spcAft>
                <a:spcPts val="1800"/>
              </a:spcAft>
              <a:defRPr sz="1800"/>
            </a:lvl3pPr>
            <a:lvl4pPr>
              <a:spcBef>
                <a:spcPts val="0"/>
              </a:spcBef>
              <a:spcAft>
                <a:spcPts val="1800"/>
              </a:spcAft>
              <a:defRPr sz="1800"/>
            </a:lvl4pPr>
            <a:lvl5pPr>
              <a:spcBef>
                <a:spcPts val="0"/>
              </a:spcBef>
              <a:spcAft>
                <a:spcPts val="18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960120" y="4560838"/>
            <a:ext cx="3552444" cy="1154162"/>
          </a:xfrm>
          <a:prstGeom prst="rect">
            <a:avLst/>
          </a:prstGeom>
        </p:spPr>
        <p:txBody>
          <a:bodyPr>
            <a:spAutoFit/>
          </a:bodyPr>
          <a:lstStyle>
            <a:lvl1pPr>
              <a:spcBef>
                <a:spcPts val="0"/>
              </a:spcBef>
              <a:spcAft>
                <a:spcPts val="1800"/>
              </a:spcAft>
              <a:defRPr sz="1800">
                <a:solidFill>
                  <a:schemeClr val="tx1"/>
                </a:solidFill>
                <a:latin typeface="+mn-lt"/>
              </a:defRPr>
            </a:lvl1pPr>
            <a:lvl2pPr>
              <a:spcBef>
                <a:spcPts val="0"/>
              </a:spcBef>
              <a:spcAft>
                <a:spcPts val="1800"/>
              </a:spcAft>
              <a:defRPr sz="1800">
                <a:solidFill>
                  <a:schemeClr val="tx1"/>
                </a:solidFill>
                <a:latin typeface="+mn-lt"/>
              </a:defRPr>
            </a:lvl2pPr>
            <a:lvl3pPr>
              <a:spcBef>
                <a:spcPts val="0"/>
              </a:spcBef>
              <a:spcAft>
                <a:spcPts val="1800"/>
              </a:spcAft>
              <a:defRPr sz="1800"/>
            </a:lvl3pPr>
            <a:lvl4pPr>
              <a:spcBef>
                <a:spcPts val="0"/>
              </a:spcBef>
              <a:spcAft>
                <a:spcPts val="1800"/>
              </a:spcAft>
              <a:defRPr sz="1800"/>
            </a:lvl4pPr>
            <a:lvl5pPr>
              <a:spcBef>
                <a:spcPts val="0"/>
              </a:spcBef>
              <a:spcAft>
                <a:spcPts val="18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15" name="Content Placeholder 14"/>
          <p:cNvSpPr>
            <a:spLocks noGrp="1"/>
          </p:cNvSpPr>
          <p:nvPr>
            <p:ph sz="quarter" idx="11"/>
          </p:nvPr>
        </p:nvSpPr>
        <p:spPr>
          <a:xfrm>
            <a:off x="4960620" y="4560838"/>
            <a:ext cx="3552444" cy="1154162"/>
          </a:xfrm>
          <a:prstGeom prst="rect">
            <a:avLst/>
          </a:prstGeom>
        </p:spPr>
        <p:txBody>
          <a:bodyPr/>
          <a:lstStyle>
            <a:lvl1pPr>
              <a:spcBef>
                <a:spcPts val="0"/>
              </a:spcBef>
              <a:spcAft>
                <a:spcPts val="1800"/>
              </a:spcAft>
              <a:defRPr>
                <a:solidFill>
                  <a:schemeClr val="tx1"/>
                </a:solidFill>
                <a:latin typeface="+mn-lt"/>
              </a:defRPr>
            </a:lvl1pPr>
            <a:lvl2pPr>
              <a:spcBef>
                <a:spcPts val="0"/>
              </a:spcBef>
              <a:spcAft>
                <a:spcPts val="1800"/>
              </a:spcAft>
              <a:defRPr>
                <a:solidFill>
                  <a:schemeClr val="tx1"/>
                </a:solidFill>
                <a:latin typeface="+mn-lt"/>
              </a:defRPr>
            </a:lvl2pPr>
            <a:lvl3pPr>
              <a:spcBef>
                <a:spcPts val="0"/>
              </a:spcBef>
              <a:spcAft>
                <a:spcPts val="1800"/>
              </a:spcAft>
              <a:defRPr/>
            </a:lvl3pPr>
            <a:lvl4pPr>
              <a:spcBef>
                <a:spcPts val="0"/>
              </a:spcBef>
              <a:spcAft>
                <a:spcPts val="1800"/>
              </a:spcAft>
              <a:defRPr/>
            </a:lvl4pPr>
          </a:lstStyle>
          <a:p>
            <a:pPr lvl="0"/>
            <a:r>
              <a:rPr lang="en-US" dirty="0"/>
              <a:t>Click to edit Master text styles</a:t>
            </a:r>
          </a:p>
          <a:p>
            <a:pPr lvl="1"/>
            <a:r>
              <a:rPr lang="en-US" dirty="0"/>
              <a:t>Second level</a:t>
            </a:r>
          </a:p>
        </p:txBody>
      </p:sp>
      <p:sp>
        <p:nvSpPr>
          <p:cNvPr id="7" name="Title 12"/>
          <p:cNvSpPr>
            <a:spLocks noGrp="1"/>
          </p:cNvSpPr>
          <p:nvPr>
            <p:ph type="title"/>
          </p:nvPr>
        </p:nvSpPr>
        <p:spPr>
          <a:xfrm>
            <a:off x="960120" y="1371600"/>
            <a:ext cx="7520940" cy="487362"/>
          </a:xfrm>
          <a:prstGeom prst="rect">
            <a:avLst/>
          </a:prstGeom>
        </p:spPr>
        <p:txBody>
          <a:bodyPr/>
          <a:lstStyle>
            <a:lvl1pPr>
              <a:defRPr sz="1800" i="0">
                <a:solidFill>
                  <a:schemeClr val="tx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77741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No Content">
    <p:spTree>
      <p:nvGrpSpPr>
        <p:cNvPr id="1" name=""/>
        <p:cNvGrpSpPr/>
        <p:nvPr/>
      </p:nvGrpSpPr>
      <p:grpSpPr>
        <a:xfrm>
          <a:off x="0" y="0"/>
          <a:ext cx="0" cy="0"/>
          <a:chOff x="0" y="0"/>
          <a:chExt cx="0" cy="0"/>
        </a:xfrm>
      </p:grpSpPr>
      <p:pic>
        <p:nvPicPr>
          <p:cNvPr id="3" name="Picture 37" descr="next-300dpi.jpg">
            <a:hlinkClick r:id="" action="ppaction://hlinkshowjump?jump=nextslide"/>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94420" y="6083301"/>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back-300dpi.jpg">
            <a:hlinkClick r:id="" action="ppaction://hlinkshowjump?jump=previousslide"/>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01000" y="6086476"/>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2"/>
          <p:cNvSpPr>
            <a:spLocks noGrp="1"/>
          </p:cNvSpPr>
          <p:nvPr>
            <p:ph type="title"/>
          </p:nvPr>
        </p:nvSpPr>
        <p:spPr>
          <a:xfrm>
            <a:off x="960120" y="1371600"/>
            <a:ext cx="7040880" cy="487362"/>
          </a:xfrm>
          <a:prstGeom prst="rect">
            <a:avLst/>
          </a:prstGeom>
        </p:spPr>
        <p:txBody>
          <a:bodyPr/>
          <a:lstStyle>
            <a:lvl1pPr>
              <a:defRPr sz="1800" i="0">
                <a:solidFill>
                  <a:schemeClr val="tx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2890453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Horizontal)">
    <p:spTree>
      <p:nvGrpSpPr>
        <p:cNvPr id="1" name=""/>
        <p:cNvGrpSpPr/>
        <p:nvPr/>
      </p:nvGrpSpPr>
      <p:grpSpPr>
        <a:xfrm>
          <a:off x="0" y="0"/>
          <a:ext cx="0" cy="0"/>
          <a:chOff x="0" y="0"/>
          <a:chExt cx="0" cy="0"/>
        </a:xfrm>
      </p:grpSpPr>
      <p:pic>
        <p:nvPicPr>
          <p:cNvPr id="5" name="Picture 37" descr="next-300dpi.jpg">
            <a:hlinkClick r:id="" action="ppaction://hlinkshowjump?jump=nextslide"/>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8694420" y="6083301"/>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back-300dpi.jpg">
            <a:hlinkClick r:id="" action="ppaction://hlinkshowjump?jump=previousslide"/>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001000" y="6086476"/>
            <a:ext cx="58674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960120" y="1893838"/>
            <a:ext cx="3552444" cy="1154162"/>
          </a:xfrm>
          <a:prstGeom prst="rect">
            <a:avLst/>
          </a:prstGeom>
        </p:spPr>
        <p:txBody>
          <a:bodyPr>
            <a:spAutoFit/>
          </a:bodyPr>
          <a:lstStyle>
            <a:lvl1pPr>
              <a:spcBef>
                <a:spcPts val="0"/>
              </a:spcBef>
              <a:spcAft>
                <a:spcPts val="1800"/>
              </a:spcAft>
              <a:defRPr sz="1800">
                <a:solidFill>
                  <a:schemeClr val="tx1"/>
                </a:solidFill>
                <a:latin typeface="+mn-lt"/>
              </a:defRPr>
            </a:lvl1pPr>
            <a:lvl2pPr>
              <a:spcBef>
                <a:spcPts val="0"/>
              </a:spcBef>
              <a:spcAft>
                <a:spcPts val="1800"/>
              </a:spcAft>
              <a:defRPr sz="1800">
                <a:solidFill>
                  <a:schemeClr val="tx1"/>
                </a:solidFill>
                <a:latin typeface="+mn-lt"/>
              </a:defRPr>
            </a:lvl2pPr>
            <a:lvl3pPr>
              <a:spcBef>
                <a:spcPts val="0"/>
              </a:spcBef>
              <a:spcAft>
                <a:spcPts val="1800"/>
              </a:spcAft>
              <a:defRPr sz="1800"/>
            </a:lvl3pPr>
            <a:lvl4pPr>
              <a:spcBef>
                <a:spcPts val="0"/>
              </a:spcBef>
              <a:spcAft>
                <a:spcPts val="1800"/>
              </a:spcAft>
              <a:defRPr sz="1800"/>
            </a:lvl4pPr>
            <a:lvl5pPr>
              <a:spcBef>
                <a:spcPts val="0"/>
              </a:spcBef>
              <a:spcAft>
                <a:spcPts val="18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5008626" y="1893837"/>
            <a:ext cx="3552444" cy="1154162"/>
          </a:xfrm>
          <a:prstGeom prst="rect">
            <a:avLst/>
          </a:prstGeom>
        </p:spPr>
        <p:txBody>
          <a:bodyPr>
            <a:spAutoFit/>
          </a:bodyPr>
          <a:lstStyle>
            <a:lvl1pPr>
              <a:spcBef>
                <a:spcPts val="0"/>
              </a:spcBef>
              <a:spcAft>
                <a:spcPts val="1800"/>
              </a:spcAft>
              <a:defRPr sz="1800">
                <a:solidFill>
                  <a:schemeClr val="tx1"/>
                </a:solidFill>
                <a:latin typeface="+mn-lt"/>
              </a:defRPr>
            </a:lvl1pPr>
            <a:lvl2pPr>
              <a:spcBef>
                <a:spcPts val="0"/>
              </a:spcBef>
              <a:spcAft>
                <a:spcPts val="1800"/>
              </a:spcAft>
              <a:defRPr sz="1800">
                <a:solidFill>
                  <a:schemeClr val="tx1"/>
                </a:solidFill>
                <a:latin typeface="+mn-lt"/>
              </a:defRPr>
            </a:lvl2pPr>
            <a:lvl3pPr>
              <a:spcBef>
                <a:spcPts val="0"/>
              </a:spcBef>
              <a:spcAft>
                <a:spcPts val="1800"/>
              </a:spcAft>
              <a:defRPr sz="1800"/>
            </a:lvl3pPr>
            <a:lvl4pPr>
              <a:spcBef>
                <a:spcPts val="0"/>
              </a:spcBef>
              <a:spcAft>
                <a:spcPts val="1800"/>
              </a:spcAft>
              <a:defRPr sz="1800"/>
            </a:lvl4pPr>
            <a:lvl5pPr>
              <a:spcBef>
                <a:spcPts val="0"/>
              </a:spcBef>
              <a:spcAft>
                <a:spcPts val="18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7" name="Title 12"/>
          <p:cNvSpPr>
            <a:spLocks noGrp="1"/>
          </p:cNvSpPr>
          <p:nvPr>
            <p:ph type="title"/>
          </p:nvPr>
        </p:nvSpPr>
        <p:spPr>
          <a:xfrm>
            <a:off x="960120" y="1371600"/>
            <a:ext cx="7600950" cy="487362"/>
          </a:xfrm>
          <a:prstGeom prst="rect">
            <a:avLst/>
          </a:prstGeom>
        </p:spPr>
        <p:txBody>
          <a:bodyPr/>
          <a:lstStyle>
            <a:lvl1pPr>
              <a:defRPr sz="1800" i="0">
                <a:solidFill>
                  <a:schemeClr val="tx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28992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8825" y="4406900"/>
            <a:ext cx="8161338"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58825" y="2906713"/>
            <a:ext cx="816133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117E25-EEB5-401C-85AF-1EF8D688DAE4}" type="slidenum">
              <a:rPr lang="en-US"/>
              <a:pPr/>
              <a:t>‹#›</a:t>
            </a:fld>
            <a:endParaRPr lang="en-US"/>
          </a:p>
        </p:txBody>
      </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41425" y="2017713"/>
            <a:ext cx="40036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7500" y="2017713"/>
            <a:ext cx="400526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91BFB7-BBE5-4305-BC39-E708603B5E21}" type="slidenum">
              <a:rPr lang="en-US"/>
              <a:pPr/>
              <a:t>‹#›</a:t>
            </a:fld>
            <a:endParaRPr lang="en-US"/>
          </a:p>
        </p:txBody>
      </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4638"/>
            <a:ext cx="864235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79425" y="1535113"/>
            <a:ext cx="4243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9425" y="2174875"/>
            <a:ext cx="4243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76800" y="1535113"/>
            <a:ext cx="4244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76800" y="2174875"/>
            <a:ext cx="4244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66F62C1-BD3A-4C15-9BB9-00C35FA46EB9}" type="slidenum">
              <a:rPr lang="en-US"/>
              <a:pPr/>
              <a:t>‹#›</a:t>
            </a:fld>
            <a:endParaRPr lang="en-US"/>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4C15407-62A3-43B3-AD4B-100A802ADC56}" type="slidenum">
              <a:rPr lang="en-US"/>
              <a:pPr/>
              <a:t>‹#›</a:t>
            </a:fld>
            <a:endParaRPr lang="en-US"/>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425DD85-81DF-4B90-B698-936363F25372}" type="slidenum">
              <a:rPr lang="en-US"/>
              <a:pPr/>
              <a:t>‹#›</a:t>
            </a:fld>
            <a:endParaRPr lang="en-US"/>
          </a:p>
        </p:txBody>
      </p:sp>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25" y="273050"/>
            <a:ext cx="3159125"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754438" y="273050"/>
            <a:ext cx="53673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9425" y="1435100"/>
            <a:ext cx="315912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539D930-2D92-4C22-9307-A5AB8680CF8B}" type="slidenum">
              <a:rPr lang="en-US"/>
              <a:pPr/>
              <a:t>‹#›</a:t>
            </a:fld>
            <a:endParaRPr lang="en-US"/>
          </a:p>
        </p:txBody>
      </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88" y="4800600"/>
            <a:ext cx="5761037"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881188" y="612775"/>
            <a:ext cx="57610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881188" y="5367338"/>
            <a:ext cx="57610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32AA06-0F90-4F87-A7E5-CE7ADF1E4FA2}" type="slidenum">
              <a:rPr lang="en-US"/>
              <a:pPr/>
              <a:t>‹#›</a:t>
            </a:fld>
            <a:endParaRPr lang="en-US"/>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4" cstate="print"/>
          <a:srcRect/>
          <a:stretch>
            <a:fillRect b="-110"/>
          </a:stretch>
        </a:blipFill>
        <a:effectLst/>
      </p:bgPr>
    </p:bg>
    <p:spTree>
      <p:nvGrpSpPr>
        <p:cNvPr id="1" name=""/>
        <p:cNvGrpSpPr/>
        <p:nvPr/>
      </p:nvGrpSpPr>
      <p:grpSpPr>
        <a:xfrm>
          <a:off x="0" y="0"/>
          <a:ext cx="0" cy="0"/>
          <a:chOff x="0" y="0"/>
          <a:chExt cx="0" cy="0"/>
        </a:xfrm>
      </p:grpSpPr>
      <p:sp>
        <p:nvSpPr>
          <p:cNvPr id="64521" name="Rectangle 9"/>
          <p:cNvSpPr>
            <a:spLocks noGrp="1" noChangeArrowheads="1"/>
          </p:cNvSpPr>
          <p:nvPr>
            <p:ph type="title"/>
          </p:nvPr>
        </p:nvSpPr>
        <p:spPr bwMode="auto">
          <a:xfrm>
            <a:off x="1200150" y="228600"/>
            <a:ext cx="8180388" cy="762000"/>
          </a:xfrm>
          <a:prstGeom prst="rect">
            <a:avLst/>
          </a:prstGeom>
          <a:noFill/>
          <a:ln w="9525">
            <a:noFill/>
            <a:miter lim="800000"/>
            <a:headEnd/>
            <a:tailEnd/>
          </a:ln>
          <a:effectLst/>
        </p:spPr>
        <p:txBody>
          <a:bodyPr vert="horz" wrap="square" lIns="89889" tIns="44944" rIns="89889" bIns="44944" numCol="1" anchor="b" anchorCtr="0" compatLnSpc="1">
            <a:prstTxWarp prst="textNoShape">
              <a:avLst/>
            </a:prstTxWarp>
          </a:bodyPr>
          <a:lstStyle/>
          <a:p>
            <a:pPr lvl="0"/>
            <a:r>
              <a:rPr lang="en-US"/>
              <a:t>Click to edit Master title style</a:t>
            </a:r>
          </a:p>
        </p:txBody>
      </p:sp>
      <p:sp>
        <p:nvSpPr>
          <p:cNvPr id="64522" name="Rectangle 10"/>
          <p:cNvSpPr>
            <a:spLocks noGrp="1" noChangeArrowheads="1"/>
          </p:cNvSpPr>
          <p:nvPr>
            <p:ph type="body" idx="1"/>
          </p:nvPr>
        </p:nvSpPr>
        <p:spPr bwMode="auto">
          <a:xfrm>
            <a:off x="1241425" y="2017713"/>
            <a:ext cx="8161338" cy="4114800"/>
          </a:xfrm>
          <a:prstGeom prst="rect">
            <a:avLst/>
          </a:prstGeom>
          <a:noFill/>
          <a:ln w="9525">
            <a:noFill/>
            <a:miter lim="800000"/>
            <a:headEnd/>
            <a:tailEnd/>
          </a:ln>
          <a:effectLst/>
        </p:spPr>
        <p:txBody>
          <a:bodyPr vert="horz" wrap="square" lIns="89889" tIns="44944" rIns="89889" bIns="449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23" name="Rectangle 11"/>
          <p:cNvSpPr>
            <a:spLocks noGrp="1" noChangeArrowheads="1"/>
          </p:cNvSpPr>
          <p:nvPr>
            <p:ph type="dt" sz="half" idx="2"/>
          </p:nvPr>
        </p:nvSpPr>
        <p:spPr bwMode="auto">
          <a:xfrm>
            <a:off x="958850" y="6324600"/>
            <a:ext cx="2000250" cy="457200"/>
          </a:xfrm>
          <a:prstGeom prst="rect">
            <a:avLst/>
          </a:prstGeom>
          <a:noFill/>
          <a:ln w="9525">
            <a:noFill/>
            <a:miter lim="800000"/>
            <a:headEnd/>
            <a:tailEnd/>
          </a:ln>
          <a:effectLst/>
        </p:spPr>
        <p:txBody>
          <a:bodyPr vert="horz" wrap="square" lIns="89889" tIns="44944" rIns="89889" bIns="44944" numCol="1" anchor="b" anchorCtr="0" compatLnSpc="1">
            <a:prstTxWarp prst="textNoShape">
              <a:avLst/>
            </a:prstTxWarp>
          </a:bodyPr>
          <a:lstStyle>
            <a:lvl1pPr defTabSz="898525">
              <a:spcBef>
                <a:spcPct val="0"/>
              </a:spcBef>
              <a:buClrTx/>
              <a:buSzTx/>
              <a:buFontTx/>
              <a:buNone/>
              <a:defRPr sz="1300" b="0">
                <a:solidFill>
                  <a:schemeClr val="tx1"/>
                </a:solidFill>
                <a:latin typeface="Tahoma" charset="0"/>
              </a:defRPr>
            </a:lvl1pPr>
          </a:lstStyle>
          <a:p>
            <a:endParaRPr lang="en-US"/>
          </a:p>
        </p:txBody>
      </p:sp>
      <p:sp>
        <p:nvSpPr>
          <p:cNvPr id="64524" name="Rectangle 12"/>
          <p:cNvSpPr>
            <a:spLocks noGrp="1" noChangeArrowheads="1"/>
          </p:cNvSpPr>
          <p:nvPr>
            <p:ph type="ftr" sz="quarter" idx="3"/>
          </p:nvPr>
        </p:nvSpPr>
        <p:spPr bwMode="auto">
          <a:xfrm>
            <a:off x="3519488" y="6324600"/>
            <a:ext cx="3041650" cy="457200"/>
          </a:xfrm>
          <a:prstGeom prst="rect">
            <a:avLst/>
          </a:prstGeom>
          <a:noFill/>
          <a:ln w="9525">
            <a:noFill/>
            <a:miter lim="800000"/>
            <a:headEnd/>
            <a:tailEnd/>
          </a:ln>
          <a:effectLst/>
        </p:spPr>
        <p:txBody>
          <a:bodyPr vert="horz" wrap="square" lIns="89889" tIns="44944" rIns="89889" bIns="44944" numCol="1" anchor="b" anchorCtr="0" compatLnSpc="1">
            <a:prstTxWarp prst="textNoShape">
              <a:avLst/>
            </a:prstTxWarp>
          </a:bodyPr>
          <a:lstStyle>
            <a:lvl1pPr algn="ctr" defTabSz="898525">
              <a:spcBef>
                <a:spcPct val="0"/>
              </a:spcBef>
              <a:buClrTx/>
              <a:buSzTx/>
              <a:buFontTx/>
              <a:buNone/>
              <a:defRPr sz="1300" b="0">
                <a:solidFill>
                  <a:schemeClr val="tx1"/>
                </a:solidFill>
                <a:latin typeface="Tahoma" charset="0"/>
              </a:defRPr>
            </a:lvl1pPr>
          </a:lstStyle>
          <a:p>
            <a:endParaRPr lang="en-US"/>
          </a:p>
        </p:txBody>
      </p:sp>
      <p:sp>
        <p:nvSpPr>
          <p:cNvPr id="64525" name="Rectangle 13"/>
          <p:cNvSpPr>
            <a:spLocks noGrp="1" noChangeArrowheads="1"/>
          </p:cNvSpPr>
          <p:nvPr>
            <p:ph type="sldNum" sz="quarter" idx="4"/>
          </p:nvPr>
        </p:nvSpPr>
        <p:spPr bwMode="auto">
          <a:xfrm>
            <a:off x="7119938" y="6324600"/>
            <a:ext cx="2000250" cy="457200"/>
          </a:xfrm>
          <a:prstGeom prst="rect">
            <a:avLst/>
          </a:prstGeom>
          <a:noFill/>
          <a:ln w="9525">
            <a:noFill/>
            <a:miter lim="800000"/>
            <a:headEnd/>
            <a:tailEnd/>
          </a:ln>
          <a:effectLst/>
        </p:spPr>
        <p:txBody>
          <a:bodyPr vert="horz" wrap="square" lIns="89889" tIns="44944" rIns="89889" bIns="44944" numCol="1" anchor="b" anchorCtr="0" compatLnSpc="1">
            <a:prstTxWarp prst="textNoShape">
              <a:avLst/>
            </a:prstTxWarp>
          </a:bodyPr>
          <a:lstStyle>
            <a:lvl1pPr algn="r" defTabSz="898525">
              <a:spcBef>
                <a:spcPct val="0"/>
              </a:spcBef>
              <a:buClrTx/>
              <a:buSzTx/>
              <a:buFontTx/>
              <a:buNone/>
              <a:defRPr sz="1300" b="0">
                <a:solidFill>
                  <a:schemeClr val="tx1"/>
                </a:solidFill>
                <a:latin typeface="Tahoma" charset="0"/>
              </a:defRPr>
            </a:lvl1pPr>
          </a:lstStyle>
          <a:p>
            <a:fld id="{91AE1D19-3B6E-486E-94D9-79EA420C5384}" type="slidenum">
              <a:rPr lang="en-US"/>
              <a:pPr/>
              <a:t>‹#›</a:t>
            </a:fld>
            <a:endParaRPr lang="en-US"/>
          </a:p>
        </p:txBody>
      </p:sp>
      <p:sp>
        <p:nvSpPr>
          <p:cNvPr id="64533" name="Text Box 21"/>
          <p:cNvSpPr txBox="1">
            <a:spLocks noChangeArrowheads="1"/>
          </p:cNvSpPr>
          <p:nvPr userDrawn="1"/>
        </p:nvSpPr>
        <p:spPr bwMode="auto">
          <a:xfrm>
            <a:off x="304800" y="304800"/>
            <a:ext cx="7772400" cy="515938"/>
          </a:xfrm>
          <a:prstGeom prst="rect">
            <a:avLst/>
          </a:prstGeom>
          <a:noFill/>
          <a:ln w="9525">
            <a:noFill/>
            <a:miter lim="800000"/>
            <a:headEnd/>
            <a:tailEnd/>
          </a:ln>
          <a:effectLst>
            <a:outerShdw dist="35921" dir="2700000" algn="ctr" rotWithShape="0">
              <a:schemeClr val="bg2"/>
            </a:outerShdw>
          </a:effectLst>
        </p:spPr>
        <p:txBody>
          <a:bodyPr lIns="89889" tIns="44944" rIns="89889" bIns="44944">
            <a:spAutoFit/>
          </a:bodyPr>
          <a:lstStyle/>
          <a:p>
            <a:pPr>
              <a:spcBef>
                <a:spcPct val="50000"/>
              </a:spcBef>
              <a:buFont typeface="Wingdings" pitchFamily="2" charset="2"/>
              <a:buNone/>
            </a:pPr>
            <a:endParaRPr lang="en-US" sz="2800">
              <a:solidFill>
                <a:schemeClr val="bg1"/>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3" r:id="rId15"/>
    <p:sldLayoutId id="2147483677" r:id="rId16"/>
    <p:sldLayoutId id="2147483680" r:id="rId17"/>
    <p:sldLayoutId id="2147483681" r:id="rId18"/>
    <p:sldLayoutId id="2147483682" r:id="rId19"/>
    <p:sldLayoutId id="2147483683" r:id="rId20"/>
    <p:sldLayoutId id="2147483684" r:id="rId21"/>
    <p:sldLayoutId id="2147483685" r:id="rId22"/>
  </p:sldLayoutIdLst>
  <p:transition>
    <p:split orient="vert"/>
  </p:transition>
  <p:txStyles>
    <p:titleStyle>
      <a:lvl1pPr algn="l" defTabSz="898525" rtl="0" fontAlgn="base">
        <a:spcBef>
          <a:spcPct val="0"/>
        </a:spcBef>
        <a:spcAft>
          <a:spcPct val="0"/>
        </a:spcAft>
        <a:defRPr sz="3900" b="1">
          <a:solidFill>
            <a:schemeClr val="tx2"/>
          </a:solidFill>
          <a:effectLst>
            <a:outerShdw blurRad="38100" dist="38100" dir="2700000" algn="tl">
              <a:srgbClr val="C0C0C0"/>
            </a:outerShdw>
          </a:effectLst>
          <a:latin typeface="+mj-lt"/>
          <a:ea typeface="+mj-ea"/>
          <a:cs typeface="+mj-cs"/>
        </a:defRPr>
      </a:lvl1pPr>
      <a:lvl2pPr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2pPr>
      <a:lvl3pPr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3pPr>
      <a:lvl4pPr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4pPr>
      <a:lvl5pPr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5pPr>
      <a:lvl6pPr marL="457200"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6pPr>
      <a:lvl7pPr marL="914400"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7pPr>
      <a:lvl8pPr marL="1371600"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8pPr>
      <a:lvl9pPr marL="1828800" algn="l" defTabSz="898525" rtl="0" fontAlgn="base">
        <a:spcBef>
          <a:spcPct val="0"/>
        </a:spcBef>
        <a:spcAft>
          <a:spcPct val="0"/>
        </a:spcAft>
        <a:defRPr sz="3900" b="1">
          <a:solidFill>
            <a:schemeClr val="tx2"/>
          </a:solidFill>
          <a:effectLst>
            <a:outerShdw blurRad="38100" dist="38100" dir="2700000" algn="tl">
              <a:srgbClr val="C0C0C0"/>
            </a:outerShdw>
          </a:effectLst>
          <a:latin typeface="Comic Sans MS" pitchFamily="66" charset="0"/>
        </a:defRPr>
      </a:lvl9pPr>
    </p:titleStyle>
    <p:bodyStyle>
      <a:lvl1pPr marL="336550" indent="-336550" algn="l" defTabSz="898525" rtl="0" fontAlgn="base">
        <a:spcBef>
          <a:spcPct val="20000"/>
        </a:spcBef>
        <a:spcAft>
          <a:spcPct val="0"/>
        </a:spcAft>
        <a:buClr>
          <a:schemeClr val="tx2"/>
        </a:buClr>
        <a:buSzPct val="120000"/>
        <a:buFont typeface="Wingdings" pitchFamily="2" charset="2"/>
        <a:buChar char="§"/>
        <a:defRPr sz="3200" b="1">
          <a:solidFill>
            <a:schemeClr val="hlink"/>
          </a:solidFill>
          <a:effectLst>
            <a:outerShdw blurRad="38100" dist="38100" dir="2700000" algn="tl">
              <a:srgbClr val="C0C0C0"/>
            </a:outerShdw>
          </a:effectLst>
          <a:latin typeface="+mn-lt"/>
          <a:ea typeface="+mn-ea"/>
          <a:cs typeface="+mn-cs"/>
        </a:defRPr>
      </a:lvl1pPr>
      <a:lvl2pPr marL="730250" indent="-280988" algn="l" defTabSz="898525" rtl="0" fontAlgn="base">
        <a:spcBef>
          <a:spcPct val="20000"/>
        </a:spcBef>
        <a:spcAft>
          <a:spcPct val="0"/>
        </a:spcAft>
        <a:buClr>
          <a:srgbClr val="009900"/>
        </a:buClr>
        <a:buSzPct val="60000"/>
        <a:buFont typeface="Webdings" pitchFamily="18" charset="2"/>
        <a:buChar char="="/>
        <a:defRPr sz="3000" b="1">
          <a:solidFill>
            <a:schemeClr val="hlink"/>
          </a:solidFill>
          <a:effectLst>
            <a:outerShdw blurRad="38100" dist="38100" dir="2700000" algn="tl">
              <a:srgbClr val="C0C0C0"/>
            </a:outerShdw>
          </a:effectLst>
          <a:latin typeface="+mn-lt"/>
        </a:defRPr>
      </a:lvl2pPr>
      <a:lvl3pPr marL="1123950" indent="-225425" algn="l" defTabSz="898525" rtl="0" fontAlgn="base">
        <a:spcBef>
          <a:spcPct val="20000"/>
        </a:spcBef>
        <a:spcAft>
          <a:spcPct val="0"/>
        </a:spcAft>
        <a:buClr>
          <a:schemeClr val="tx1"/>
        </a:buClr>
        <a:buSzPct val="50000"/>
        <a:buFont typeface="Wingdings" pitchFamily="2" charset="2"/>
        <a:buChar char="u"/>
        <a:defRPr sz="3000" b="1">
          <a:solidFill>
            <a:schemeClr val="hlink"/>
          </a:solidFill>
          <a:effectLst>
            <a:outerShdw blurRad="38100" dist="38100" dir="2700000" algn="tl">
              <a:srgbClr val="C0C0C0"/>
            </a:outerShdw>
          </a:effectLst>
          <a:latin typeface="+mn-lt"/>
        </a:defRPr>
      </a:lvl3pPr>
      <a:lvl4pPr marL="1573213" indent="-225425" algn="l" defTabSz="898525" rtl="0" fontAlgn="base">
        <a:spcBef>
          <a:spcPct val="20000"/>
        </a:spcBef>
        <a:spcAft>
          <a:spcPct val="0"/>
        </a:spcAft>
        <a:buClr>
          <a:srgbClr val="CC0099"/>
        </a:buClr>
        <a:buSzPct val="70000"/>
        <a:buFont typeface="Webdings" pitchFamily="18" charset="2"/>
        <a:buChar char="4"/>
        <a:defRPr sz="3000" b="1">
          <a:solidFill>
            <a:schemeClr val="hlink"/>
          </a:solidFill>
          <a:effectLst>
            <a:outerShdw blurRad="38100" dist="38100" dir="2700000" algn="tl">
              <a:srgbClr val="C0C0C0"/>
            </a:outerShdw>
          </a:effectLst>
          <a:latin typeface="+mn-lt"/>
        </a:defRPr>
      </a:lvl4pPr>
      <a:lvl5pPr marL="2022475" indent="-223838" algn="l" defTabSz="898525" rtl="0" fontAlgn="base">
        <a:spcBef>
          <a:spcPct val="20000"/>
        </a:spcBef>
        <a:spcAft>
          <a:spcPct val="0"/>
        </a:spcAft>
        <a:buClr>
          <a:schemeClr val="accent2"/>
        </a:buClr>
        <a:buSzPct val="50000"/>
        <a:buFont typeface="Wingdings" pitchFamily="2" charset="2"/>
        <a:buChar char="p"/>
        <a:defRPr sz="3000" b="1">
          <a:solidFill>
            <a:schemeClr val="hlink"/>
          </a:solidFill>
          <a:effectLst>
            <a:outerShdw blurRad="38100" dist="38100" dir="2700000" algn="tl">
              <a:srgbClr val="C0C0C0"/>
            </a:outerShdw>
          </a:effectLst>
          <a:latin typeface="+mn-lt"/>
        </a:defRPr>
      </a:lvl5pPr>
      <a:lvl6pPr marL="2479675" indent="-223838" algn="l" defTabSz="898525" rtl="0" fontAlgn="base">
        <a:spcBef>
          <a:spcPct val="20000"/>
        </a:spcBef>
        <a:spcAft>
          <a:spcPct val="0"/>
        </a:spcAft>
        <a:buClr>
          <a:schemeClr val="accent2"/>
        </a:buClr>
        <a:buSzPct val="50000"/>
        <a:buFont typeface="Wingdings" pitchFamily="2" charset="2"/>
        <a:buChar char="p"/>
        <a:defRPr sz="3000" b="1">
          <a:solidFill>
            <a:schemeClr val="hlink"/>
          </a:solidFill>
          <a:effectLst>
            <a:outerShdw blurRad="38100" dist="38100" dir="2700000" algn="tl">
              <a:srgbClr val="C0C0C0"/>
            </a:outerShdw>
          </a:effectLst>
          <a:latin typeface="+mn-lt"/>
        </a:defRPr>
      </a:lvl6pPr>
      <a:lvl7pPr marL="2936875" indent="-223838" algn="l" defTabSz="898525" rtl="0" fontAlgn="base">
        <a:spcBef>
          <a:spcPct val="20000"/>
        </a:spcBef>
        <a:spcAft>
          <a:spcPct val="0"/>
        </a:spcAft>
        <a:buClr>
          <a:schemeClr val="accent2"/>
        </a:buClr>
        <a:buSzPct val="50000"/>
        <a:buFont typeface="Wingdings" pitchFamily="2" charset="2"/>
        <a:buChar char="p"/>
        <a:defRPr sz="3000" b="1">
          <a:solidFill>
            <a:schemeClr val="hlink"/>
          </a:solidFill>
          <a:effectLst>
            <a:outerShdw blurRad="38100" dist="38100" dir="2700000" algn="tl">
              <a:srgbClr val="C0C0C0"/>
            </a:outerShdw>
          </a:effectLst>
          <a:latin typeface="+mn-lt"/>
        </a:defRPr>
      </a:lvl7pPr>
      <a:lvl8pPr marL="3394075" indent="-223838" algn="l" defTabSz="898525" rtl="0" fontAlgn="base">
        <a:spcBef>
          <a:spcPct val="20000"/>
        </a:spcBef>
        <a:spcAft>
          <a:spcPct val="0"/>
        </a:spcAft>
        <a:buClr>
          <a:schemeClr val="accent2"/>
        </a:buClr>
        <a:buSzPct val="50000"/>
        <a:buFont typeface="Wingdings" pitchFamily="2" charset="2"/>
        <a:buChar char="p"/>
        <a:defRPr sz="3000" b="1">
          <a:solidFill>
            <a:schemeClr val="hlink"/>
          </a:solidFill>
          <a:effectLst>
            <a:outerShdw blurRad="38100" dist="38100" dir="2700000" algn="tl">
              <a:srgbClr val="C0C0C0"/>
            </a:outerShdw>
          </a:effectLst>
          <a:latin typeface="+mn-lt"/>
        </a:defRPr>
      </a:lvl8pPr>
      <a:lvl9pPr marL="3851275" indent="-223838" algn="l" defTabSz="898525" rtl="0" fontAlgn="base">
        <a:spcBef>
          <a:spcPct val="20000"/>
        </a:spcBef>
        <a:spcAft>
          <a:spcPct val="0"/>
        </a:spcAft>
        <a:buClr>
          <a:schemeClr val="accent2"/>
        </a:buClr>
        <a:buSzPct val="50000"/>
        <a:buFont typeface="Wingdings" pitchFamily="2" charset="2"/>
        <a:buChar char="p"/>
        <a:defRPr sz="3000" b="1">
          <a:solidFill>
            <a:schemeClr val="hlink"/>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62.xml"/><Relationship Id="rId7" Type="http://schemas.openxmlformats.org/officeDocument/2006/relationships/image" Target="../media/image51.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50.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tags" Target="../tags/tag76.xml"/><Relationship Id="rId18" Type="http://schemas.openxmlformats.org/officeDocument/2006/relationships/tags" Target="../tags/tag81.xml"/><Relationship Id="rId26" Type="http://schemas.openxmlformats.org/officeDocument/2006/relationships/notesSlide" Target="../notesSlides/notesSlide19.xml"/><Relationship Id="rId3" Type="http://schemas.openxmlformats.org/officeDocument/2006/relationships/tags" Target="../tags/tag66.xml"/><Relationship Id="rId21" Type="http://schemas.openxmlformats.org/officeDocument/2006/relationships/tags" Target="../tags/tag84.xml"/><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tags" Target="../tags/tag80.xml"/><Relationship Id="rId25" Type="http://schemas.openxmlformats.org/officeDocument/2006/relationships/slideLayout" Target="../slideLayouts/slideLayout14.xml"/><Relationship Id="rId2" Type="http://schemas.openxmlformats.org/officeDocument/2006/relationships/tags" Target="../tags/tag65.xml"/><Relationship Id="rId16" Type="http://schemas.openxmlformats.org/officeDocument/2006/relationships/tags" Target="../tags/tag79.xml"/><Relationship Id="rId20" Type="http://schemas.openxmlformats.org/officeDocument/2006/relationships/tags" Target="../tags/tag83.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24" Type="http://schemas.openxmlformats.org/officeDocument/2006/relationships/tags" Target="../tags/tag87.xml"/><Relationship Id="rId5" Type="http://schemas.openxmlformats.org/officeDocument/2006/relationships/tags" Target="../tags/tag68.xml"/><Relationship Id="rId15" Type="http://schemas.openxmlformats.org/officeDocument/2006/relationships/tags" Target="../tags/tag78.xml"/><Relationship Id="rId23" Type="http://schemas.openxmlformats.org/officeDocument/2006/relationships/tags" Target="../tags/tag86.xml"/><Relationship Id="rId10" Type="http://schemas.openxmlformats.org/officeDocument/2006/relationships/tags" Target="../tags/tag73.xml"/><Relationship Id="rId19" Type="http://schemas.openxmlformats.org/officeDocument/2006/relationships/tags" Target="../tags/tag82.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tags" Target="../tags/tag77.xml"/><Relationship Id="rId22" Type="http://schemas.openxmlformats.org/officeDocument/2006/relationships/tags" Target="../tags/tag85.xml"/><Relationship Id="rId27"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90.xml"/><Relationship Id="rId7" Type="http://schemas.openxmlformats.org/officeDocument/2006/relationships/image" Target="../media/image78.JP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notesSlide" Target="../notesSlides/notesSlide20.xml"/><Relationship Id="rId5" Type="http://schemas.openxmlformats.org/officeDocument/2006/relationships/slideLayout" Target="../slideLayouts/slideLayout15.xml"/><Relationship Id="rId4" Type="http://schemas.openxmlformats.org/officeDocument/2006/relationships/tags" Target="../tags/tag9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6.tif"/><Relationship Id="rId2" Type="http://schemas.openxmlformats.org/officeDocument/2006/relationships/image" Target="../media/image85.t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9" Type="http://schemas.openxmlformats.org/officeDocument/2006/relationships/tags" Target="../tags/tag130.xml"/><Relationship Id="rId21" Type="http://schemas.openxmlformats.org/officeDocument/2006/relationships/tags" Target="../tags/tag112.xml"/><Relationship Id="rId34" Type="http://schemas.openxmlformats.org/officeDocument/2006/relationships/tags" Target="../tags/tag125.xml"/><Relationship Id="rId42" Type="http://schemas.openxmlformats.org/officeDocument/2006/relationships/tags" Target="../tags/tag133.xml"/><Relationship Id="rId47" Type="http://schemas.openxmlformats.org/officeDocument/2006/relationships/tags" Target="../tags/tag138.xml"/><Relationship Id="rId50" Type="http://schemas.openxmlformats.org/officeDocument/2006/relationships/tags" Target="../tags/tag141.xml"/><Relationship Id="rId55" Type="http://schemas.openxmlformats.org/officeDocument/2006/relationships/tags" Target="../tags/tag146.xml"/><Relationship Id="rId63" Type="http://schemas.openxmlformats.org/officeDocument/2006/relationships/tags" Target="../tags/tag154.xml"/><Relationship Id="rId68" Type="http://schemas.openxmlformats.org/officeDocument/2006/relationships/tags" Target="../tags/tag159.xml"/><Relationship Id="rId76" Type="http://schemas.openxmlformats.org/officeDocument/2006/relationships/tags" Target="../tags/tag167.xml"/><Relationship Id="rId84" Type="http://schemas.openxmlformats.org/officeDocument/2006/relationships/tags" Target="../tags/tag175.xml"/><Relationship Id="rId89" Type="http://schemas.openxmlformats.org/officeDocument/2006/relationships/notesSlide" Target="../notesSlides/notesSlide22.xml"/><Relationship Id="rId7" Type="http://schemas.openxmlformats.org/officeDocument/2006/relationships/tags" Target="../tags/tag98.xml"/><Relationship Id="rId71" Type="http://schemas.openxmlformats.org/officeDocument/2006/relationships/tags" Target="../tags/tag162.xml"/><Relationship Id="rId2" Type="http://schemas.openxmlformats.org/officeDocument/2006/relationships/tags" Target="../tags/tag93.xml"/><Relationship Id="rId16" Type="http://schemas.openxmlformats.org/officeDocument/2006/relationships/tags" Target="../tags/tag107.xml"/><Relationship Id="rId29" Type="http://schemas.openxmlformats.org/officeDocument/2006/relationships/tags" Target="../tags/tag120.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tags" Target="../tags/tag123.xml"/><Relationship Id="rId37" Type="http://schemas.openxmlformats.org/officeDocument/2006/relationships/tags" Target="../tags/tag128.xml"/><Relationship Id="rId40" Type="http://schemas.openxmlformats.org/officeDocument/2006/relationships/tags" Target="../tags/tag131.xml"/><Relationship Id="rId45" Type="http://schemas.openxmlformats.org/officeDocument/2006/relationships/tags" Target="../tags/tag136.xml"/><Relationship Id="rId53" Type="http://schemas.openxmlformats.org/officeDocument/2006/relationships/tags" Target="../tags/tag144.xml"/><Relationship Id="rId58" Type="http://schemas.openxmlformats.org/officeDocument/2006/relationships/tags" Target="../tags/tag149.xml"/><Relationship Id="rId66" Type="http://schemas.openxmlformats.org/officeDocument/2006/relationships/tags" Target="../tags/tag157.xml"/><Relationship Id="rId74" Type="http://schemas.openxmlformats.org/officeDocument/2006/relationships/tags" Target="../tags/tag165.xml"/><Relationship Id="rId79" Type="http://schemas.openxmlformats.org/officeDocument/2006/relationships/tags" Target="../tags/tag170.xml"/><Relationship Id="rId87" Type="http://schemas.openxmlformats.org/officeDocument/2006/relationships/tags" Target="../tags/tag178.xml"/><Relationship Id="rId5" Type="http://schemas.openxmlformats.org/officeDocument/2006/relationships/tags" Target="../tags/tag96.xml"/><Relationship Id="rId61" Type="http://schemas.openxmlformats.org/officeDocument/2006/relationships/tags" Target="../tags/tag152.xml"/><Relationship Id="rId82" Type="http://schemas.openxmlformats.org/officeDocument/2006/relationships/tags" Target="../tags/tag173.xml"/><Relationship Id="rId90" Type="http://schemas.openxmlformats.org/officeDocument/2006/relationships/image" Target="../media/image91.png"/><Relationship Id="rId19" Type="http://schemas.openxmlformats.org/officeDocument/2006/relationships/tags" Target="../tags/tag110.xml"/><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openxmlformats.org/officeDocument/2006/relationships/tags" Target="../tags/tag121.xml"/><Relationship Id="rId35" Type="http://schemas.openxmlformats.org/officeDocument/2006/relationships/tags" Target="../tags/tag126.xml"/><Relationship Id="rId43" Type="http://schemas.openxmlformats.org/officeDocument/2006/relationships/tags" Target="../tags/tag134.xml"/><Relationship Id="rId48" Type="http://schemas.openxmlformats.org/officeDocument/2006/relationships/tags" Target="../tags/tag139.xml"/><Relationship Id="rId56" Type="http://schemas.openxmlformats.org/officeDocument/2006/relationships/tags" Target="../tags/tag147.xml"/><Relationship Id="rId64" Type="http://schemas.openxmlformats.org/officeDocument/2006/relationships/tags" Target="../tags/tag155.xml"/><Relationship Id="rId69" Type="http://schemas.openxmlformats.org/officeDocument/2006/relationships/tags" Target="../tags/tag160.xml"/><Relationship Id="rId77" Type="http://schemas.openxmlformats.org/officeDocument/2006/relationships/tags" Target="../tags/tag168.xml"/><Relationship Id="rId8" Type="http://schemas.openxmlformats.org/officeDocument/2006/relationships/tags" Target="../tags/tag99.xml"/><Relationship Id="rId51" Type="http://schemas.openxmlformats.org/officeDocument/2006/relationships/tags" Target="../tags/tag142.xml"/><Relationship Id="rId72" Type="http://schemas.openxmlformats.org/officeDocument/2006/relationships/tags" Target="../tags/tag163.xml"/><Relationship Id="rId80" Type="http://schemas.openxmlformats.org/officeDocument/2006/relationships/tags" Target="../tags/tag171.xml"/><Relationship Id="rId85" Type="http://schemas.openxmlformats.org/officeDocument/2006/relationships/tags" Target="../tags/tag176.xml"/><Relationship Id="rId3" Type="http://schemas.openxmlformats.org/officeDocument/2006/relationships/tags" Target="../tags/tag94.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33" Type="http://schemas.openxmlformats.org/officeDocument/2006/relationships/tags" Target="../tags/tag124.xml"/><Relationship Id="rId38" Type="http://schemas.openxmlformats.org/officeDocument/2006/relationships/tags" Target="../tags/tag129.xml"/><Relationship Id="rId46" Type="http://schemas.openxmlformats.org/officeDocument/2006/relationships/tags" Target="../tags/tag137.xml"/><Relationship Id="rId59" Type="http://schemas.openxmlformats.org/officeDocument/2006/relationships/tags" Target="../tags/tag150.xml"/><Relationship Id="rId67" Type="http://schemas.openxmlformats.org/officeDocument/2006/relationships/tags" Target="../tags/tag158.xml"/><Relationship Id="rId20" Type="http://schemas.openxmlformats.org/officeDocument/2006/relationships/tags" Target="../tags/tag111.xml"/><Relationship Id="rId41" Type="http://schemas.openxmlformats.org/officeDocument/2006/relationships/tags" Target="../tags/tag132.xml"/><Relationship Id="rId54" Type="http://schemas.openxmlformats.org/officeDocument/2006/relationships/tags" Target="../tags/tag145.xml"/><Relationship Id="rId62" Type="http://schemas.openxmlformats.org/officeDocument/2006/relationships/tags" Target="../tags/tag153.xml"/><Relationship Id="rId70" Type="http://schemas.openxmlformats.org/officeDocument/2006/relationships/tags" Target="../tags/tag161.xml"/><Relationship Id="rId75" Type="http://schemas.openxmlformats.org/officeDocument/2006/relationships/tags" Target="../tags/tag166.xml"/><Relationship Id="rId83" Type="http://schemas.openxmlformats.org/officeDocument/2006/relationships/tags" Target="../tags/tag174.xml"/><Relationship Id="rId88" Type="http://schemas.openxmlformats.org/officeDocument/2006/relationships/slideLayout" Target="../slideLayouts/slideLayout14.xml"/><Relationship Id="rId1" Type="http://schemas.openxmlformats.org/officeDocument/2006/relationships/tags" Target="../tags/tag92.xml"/><Relationship Id="rId6" Type="http://schemas.openxmlformats.org/officeDocument/2006/relationships/tags" Target="../tags/tag97.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tags" Target="../tags/tag119.xml"/><Relationship Id="rId36" Type="http://schemas.openxmlformats.org/officeDocument/2006/relationships/tags" Target="../tags/tag127.xml"/><Relationship Id="rId49" Type="http://schemas.openxmlformats.org/officeDocument/2006/relationships/tags" Target="../tags/tag140.xml"/><Relationship Id="rId57" Type="http://schemas.openxmlformats.org/officeDocument/2006/relationships/tags" Target="../tags/tag148.xml"/><Relationship Id="rId10" Type="http://schemas.openxmlformats.org/officeDocument/2006/relationships/tags" Target="../tags/tag101.xml"/><Relationship Id="rId31" Type="http://schemas.openxmlformats.org/officeDocument/2006/relationships/tags" Target="../tags/tag122.xml"/><Relationship Id="rId44" Type="http://schemas.openxmlformats.org/officeDocument/2006/relationships/tags" Target="../tags/tag135.xml"/><Relationship Id="rId52" Type="http://schemas.openxmlformats.org/officeDocument/2006/relationships/tags" Target="../tags/tag143.xml"/><Relationship Id="rId60" Type="http://schemas.openxmlformats.org/officeDocument/2006/relationships/tags" Target="../tags/tag151.xml"/><Relationship Id="rId65" Type="http://schemas.openxmlformats.org/officeDocument/2006/relationships/tags" Target="../tags/tag156.xml"/><Relationship Id="rId73" Type="http://schemas.openxmlformats.org/officeDocument/2006/relationships/tags" Target="../tags/tag164.xml"/><Relationship Id="rId78" Type="http://schemas.openxmlformats.org/officeDocument/2006/relationships/tags" Target="../tags/tag169.xml"/><Relationship Id="rId81" Type="http://schemas.openxmlformats.org/officeDocument/2006/relationships/tags" Target="../tags/tag172.xml"/><Relationship Id="rId86" Type="http://schemas.openxmlformats.org/officeDocument/2006/relationships/tags" Target="../tags/tag177.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6.xml"/><Relationship Id="rId1" Type="http://schemas.openxmlformats.org/officeDocument/2006/relationships/tags" Target="../tags/tag179.xml"/><Relationship Id="rId5" Type="http://schemas.openxmlformats.org/officeDocument/2006/relationships/image" Target="../media/image97.png"/><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105.png"/><Relationship Id="rId5" Type="http://schemas.openxmlformats.org/officeDocument/2006/relationships/notesSlide" Target="../notesSlides/notesSlide23.xml"/><Relationship Id="rId4"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tags" Target="../tags/tag185.xml"/><Relationship Id="rId7" Type="http://schemas.microsoft.com/office/2007/relationships/hdphoto" Target="../media/hdphoto2.wdp"/><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06.png"/><Relationship Id="rId5" Type="http://schemas.openxmlformats.org/officeDocument/2006/relationships/notesSlide" Target="../notesSlides/notesSlide24.xml"/><Relationship Id="rId4"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8" Type="http://schemas.openxmlformats.org/officeDocument/2006/relationships/image" Target="../media/image109.tif"/><Relationship Id="rId3" Type="http://schemas.openxmlformats.org/officeDocument/2006/relationships/tags" Target="../tags/tag188.xml"/><Relationship Id="rId7" Type="http://schemas.openxmlformats.org/officeDocument/2006/relationships/image" Target="../media/image10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107.tif"/><Relationship Id="rId5" Type="http://schemas.openxmlformats.org/officeDocument/2006/relationships/notesSlide" Target="../notesSlides/notesSlide25.xml"/><Relationship Id="rId4"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image" Target="../media/image112.tif"/><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111.tif"/><Relationship Id="rId5" Type="http://schemas.openxmlformats.org/officeDocument/2006/relationships/notesSlide" Target="../notesSlides/notesSlide26.xml"/><Relationship Id="rId4"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116.w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ctrTitle"/>
          </p:nvPr>
        </p:nvSpPr>
        <p:spPr>
          <a:xfrm>
            <a:off x="142468" y="1439182"/>
            <a:ext cx="9365456" cy="2402840"/>
          </a:xfrm>
          <a:effectLst>
            <a:outerShdw dist="35921" dir="2700000" algn="ctr" rotWithShape="0">
              <a:schemeClr val="tx1"/>
            </a:outerShdw>
          </a:effectLst>
        </p:spPr>
        <p:txBody>
          <a:bodyPr/>
          <a:lstStyle/>
          <a:p>
            <a:r>
              <a:rPr lang="en-US" sz="6600" dirty="0">
                <a:solidFill>
                  <a:srgbClr val="660000"/>
                </a:solidFill>
                <a:effectLst/>
              </a:rPr>
              <a:t>Adding Longevity to Concrete Roads</a:t>
            </a:r>
          </a:p>
        </p:txBody>
      </p:sp>
      <p:sp>
        <p:nvSpPr>
          <p:cNvPr id="480259" name="Rectangle 3"/>
          <p:cNvSpPr>
            <a:spLocks noGrp="1" noChangeArrowheads="1"/>
          </p:cNvSpPr>
          <p:nvPr>
            <p:ph type="subTitle" idx="1"/>
          </p:nvPr>
        </p:nvSpPr>
        <p:spPr>
          <a:xfrm>
            <a:off x="4077845" y="5072062"/>
            <a:ext cx="5700714" cy="1785938"/>
          </a:xfrm>
          <a:effectLst>
            <a:outerShdw dist="17961" dir="2700000" algn="ctr" rotWithShape="0">
              <a:schemeClr val="tx1"/>
            </a:outerShdw>
          </a:effectLst>
        </p:spPr>
        <p:txBody>
          <a:bodyPr/>
          <a:lstStyle/>
          <a:p>
            <a:r>
              <a:rPr lang="en-US" dirty="0">
                <a:solidFill>
                  <a:srgbClr val="0B2C44"/>
                </a:solidFill>
                <a:effectLst/>
              </a:rPr>
              <a:t> </a:t>
            </a:r>
          </a:p>
          <a:p>
            <a:r>
              <a:rPr lang="en-US" dirty="0">
                <a:solidFill>
                  <a:srgbClr val="0B2C44"/>
                </a:solidFill>
                <a:effectLst/>
              </a:rPr>
              <a:t>Larry Scofield, IGGA/ACPA</a:t>
            </a:r>
          </a:p>
          <a:p>
            <a:r>
              <a:rPr lang="en-US" dirty="0">
                <a:solidFill>
                  <a:srgbClr val="0B2C44"/>
                </a:solidFill>
                <a:effectLst/>
              </a:rPr>
              <a:t>                                   2-18-20</a:t>
            </a:r>
          </a:p>
        </p:txBody>
      </p:sp>
      <p:pic>
        <p:nvPicPr>
          <p:cNvPr id="6" name="Picture 5" descr="C:\Users\lscofield\AppData\Local\Microsoft\Windows\Temporary Internet Files\Content.Outlook\KLGF5XYF\IGGA Logo - CMYK jpeg.jpg"/>
          <p:cNvPicPr>
            <a:picLocks noChangeAspect="1"/>
          </p:cNvPicPr>
          <p:nvPr/>
        </p:nvPicPr>
        <p:blipFill>
          <a:blip r:embed="rId2" cstate="print"/>
          <a:srcRect/>
          <a:stretch>
            <a:fillRect/>
          </a:stretch>
        </p:blipFill>
        <p:spPr bwMode="auto">
          <a:xfrm>
            <a:off x="228600" y="5603240"/>
            <a:ext cx="1288666" cy="548640"/>
          </a:xfrm>
          <a:prstGeom prst="rect">
            <a:avLst/>
          </a:prstGeom>
          <a:noFill/>
          <a:ln w="9525">
            <a:noFill/>
            <a:miter lim="800000"/>
            <a:headEnd/>
            <a:tailEnd/>
          </a:ln>
        </p:spPr>
      </p:pic>
      <p:pic>
        <p:nvPicPr>
          <p:cNvPr id="5" name="Picture 4">
            <a:extLst>
              <a:ext uri="{FF2B5EF4-FFF2-40B4-BE49-F238E27FC236}">
                <a16:creationId xmlns:a16="http://schemas.microsoft.com/office/drawing/2014/main" id="{4F9C323A-CF70-467E-A88F-05312C3CD7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 y="6184900"/>
            <a:ext cx="1323340" cy="5486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0750" y="167268"/>
            <a:ext cx="8162925" cy="707886"/>
          </a:xfrm>
        </p:spPr>
        <p:txBody>
          <a:bodyPr>
            <a:noAutofit/>
          </a:bodyPr>
          <a:lstStyle/>
          <a:p>
            <a:r>
              <a:rPr lang="en-US" sz="4400" dirty="0">
                <a:solidFill>
                  <a:schemeClr val="bg1"/>
                </a:solidFill>
                <a:effectLst/>
                <a:latin typeface="Myriad Web Pro" pitchFamily="34" charset="0"/>
              </a:rPr>
              <a:t>Grinding Versus Milling</a:t>
            </a:r>
          </a:p>
        </p:txBody>
      </p:sp>
      <p:pic>
        <p:nvPicPr>
          <p:cNvPr id="3" name="Picture 2" descr="C:\Documents and Settings\lscofield.acpa\Local Settings\Temporary Internet Files\Content.Word\AZ I-10 NGCS Very close up of 105 cutting head w-ruler P3.jpg"/>
          <p:cNvPicPr>
            <a:picLocks noChangeAspect="1"/>
          </p:cNvPicPr>
          <p:nvPr/>
        </p:nvPicPr>
        <p:blipFill rotWithShape="1">
          <a:blip r:embed="rId2" cstate="print"/>
          <a:srcRect t="35830" b="29863"/>
          <a:stretch/>
        </p:blipFill>
        <p:spPr bwMode="auto">
          <a:xfrm>
            <a:off x="4670146" y="894893"/>
            <a:ext cx="4512296" cy="2743200"/>
          </a:xfrm>
          <a:prstGeom prst="rect">
            <a:avLst/>
          </a:prstGeom>
          <a:noFill/>
          <a:ln w="9525">
            <a:noFill/>
            <a:miter lim="800000"/>
            <a:headEnd/>
            <a:tailEnd/>
          </a:ln>
        </p:spPr>
      </p:pic>
      <p:pic>
        <p:nvPicPr>
          <p:cNvPr id="4" name="Content Placeholder 3" descr="keystone pics 0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04411"/>
            <a:ext cx="5518790"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70910" y="3614787"/>
            <a:ext cx="2926080" cy="584775"/>
          </a:xfrm>
          <a:prstGeom prst="rect">
            <a:avLst/>
          </a:prstGeom>
          <a:noFill/>
        </p:spPr>
        <p:txBody>
          <a:bodyPr wrap="square" rtlCol="0">
            <a:spAutoFit/>
          </a:bodyPr>
          <a:lstStyle/>
          <a:p>
            <a:r>
              <a:rPr lang="en-US" sz="3200" dirty="0"/>
              <a:t>Grinding Head</a:t>
            </a:r>
          </a:p>
        </p:txBody>
      </p:sp>
      <p:sp>
        <p:nvSpPr>
          <p:cNvPr id="6" name="TextBox 5"/>
          <p:cNvSpPr txBox="1"/>
          <p:nvPr/>
        </p:nvSpPr>
        <p:spPr>
          <a:xfrm>
            <a:off x="582753" y="3270803"/>
            <a:ext cx="3760013" cy="1077218"/>
          </a:xfrm>
          <a:prstGeom prst="rect">
            <a:avLst/>
          </a:prstGeom>
          <a:noFill/>
        </p:spPr>
        <p:txBody>
          <a:bodyPr wrap="square" rtlCol="0">
            <a:spAutoFit/>
          </a:bodyPr>
          <a:lstStyle/>
          <a:p>
            <a:r>
              <a:rPr lang="en-US" sz="3200" dirty="0"/>
              <a:t>Standard Milling Head</a:t>
            </a:r>
          </a:p>
        </p:txBody>
      </p:sp>
      <p:pic>
        <p:nvPicPr>
          <p:cNvPr id="7" name="Picture 2" descr="C:\Users\lscofield\AppData\Local\Microsoft\Windows\Temporary Internet Files\Content.Outlook\KLGF5XYF\FINAL - IGGA 2012 Logo CMYK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6953" y="6031438"/>
            <a:ext cx="1734217" cy="76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292791"/>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812" y="128239"/>
            <a:ext cx="8180388" cy="762000"/>
          </a:xfrm>
        </p:spPr>
        <p:txBody>
          <a:bodyPr>
            <a:normAutofit/>
          </a:bodyPr>
          <a:lstStyle/>
          <a:p>
            <a:r>
              <a:rPr lang="en-US" sz="4000" dirty="0">
                <a:solidFill>
                  <a:schemeClr val="bg1"/>
                </a:solidFill>
                <a:effectLst/>
                <a:latin typeface="Myriad Web Pro" pitchFamily="34" charset="0"/>
              </a:rPr>
              <a:t>Diamond Blade Components</a:t>
            </a:r>
          </a:p>
        </p:txBody>
      </p:sp>
      <p:sp>
        <p:nvSpPr>
          <p:cNvPr id="6" name="Text Placeholder 5"/>
          <p:cNvSpPr>
            <a:spLocks noGrp="1"/>
          </p:cNvSpPr>
          <p:nvPr>
            <p:ph type="body" sz="quarter" idx="10"/>
          </p:nvPr>
        </p:nvSpPr>
        <p:spPr/>
        <p:txBody>
          <a:bodyPr/>
          <a:lstStyle/>
          <a:p>
            <a:endParaRPr lang="en-US" dirty="0"/>
          </a:p>
        </p:txBody>
      </p:sp>
      <p:pic>
        <p:nvPicPr>
          <p:cNvPr id="9" name="Picture 2"/>
          <p:cNvPicPr>
            <a:picLocks noChangeAspect="1" noChangeArrowheads="1"/>
          </p:cNvPicPr>
          <p:nvPr/>
        </p:nvPicPr>
        <p:blipFill>
          <a:blip r:embed="rId3" cstate="print"/>
          <a:srcRect l="4675" t="14498" r="29536" b="15511"/>
          <a:stretch>
            <a:fillRect/>
          </a:stretch>
        </p:blipFill>
        <p:spPr bwMode="auto">
          <a:xfrm>
            <a:off x="293205" y="2449781"/>
            <a:ext cx="6342019" cy="36576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53847" t="26403" r="38313" b="58937"/>
          <a:stretch>
            <a:fillRect/>
          </a:stretch>
        </p:blipFill>
        <p:spPr bwMode="auto">
          <a:xfrm>
            <a:off x="6805248" y="1047565"/>
            <a:ext cx="2567353" cy="2602523"/>
          </a:xfrm>
          <a:prstGeom prst="rect">
            <a:avLst/>
          </a:prstGeom>
          <a:noFill/>
          <a:ln w="9525">
            <a:noFill/>
            <a:miter lim="800000"/>
            <a:headEnd/>
            <a:tailEnd/>
          </a:ln>
        </p:spPr>
      </p:pic>
      <p:sp>
        <p:nvSpPr>
          <p:cNvPr id="3" name="Oval 2"/>
          <p:cNvSpPr/>
          <p:nvPr/>
        </p:nvSpPr>
        <p:spPr>
          <a:xfrm>
            <a:off x="7237104" y="3071675"/>
            <a:ext cx="390617" cy="415001"/>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p>
        </p:txBody>
      </p:sp>
      <p:cxnSp>
        <p:nvCxnSpPr>
          <p:cNvPr id="11" name="Straight Arrow Connector 10"/>
          <p:cNvCxnSpPr/>
          <p:nvPr/>
        </p:nvCxnSpPr>
        <p:spPr>
          <a:xfrm>
            <a:off x="1121521" y="2789438"/>
            <a:ext cx="1012054" cy="2308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3204" y="2515911"/>
            <a:ext cx="951216" cy="461665"/>
          </a:xfrm>
          <a:prstGeom prst="rect">
            <a:avLst/>
          </a:prstGeom>
          <a:noFill/>
        </p:spPr>
        <p:txBody>
          <a:bodyPr wrap="square" rtlCol="0">
            <a:spAutoFit/>
          </a:bodyPr>
          <a:lstStyle/>
          <a:p>
            <a:r>
              <a:rPr lang="en-US" dirty="0"/>
              <a:t>Core</a:t>
            </a:r>
          </a:p>
        </p:txBody>
      </p:sp>
      <p:cxnSp>
        <p:nvCxnSpPr>
          <p:cNvPr id="18" name="Straight Arrow Connector 17"/>
          <p:cNvCxnSpPr/>
          <p:nvPr/>
        </p:nvCxnSpPr>
        <p:spPr>
          <a:xfrm>
            <a:off x="4205797" y="3476062"/>
            <a:ext cx="896645" cy="447869"/>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6575" y="2963434"/>
            <a:ext cx="1751636" cy="461665"/>
          </a:xfrm>
          <a:prstGeom prst="rect">
            <a:avLst/>
          </a:prstGeom>
          <a:noFill/>
        </p:spPr>
        <p:txBody>
          <a:bodyPr wrap="square" rtlCol="0">
            <a:spAutoFit/>
          </a:bodyPr>
          <a:lstStyle/>
          <a:p>
            <a:r>
              <a:rPr lang="en-US" dirty="0"/>
              <a:t>Segment</a:t>
            </a:r>
          </a:p>
        </p:txBody>
      </p:sp>
      <p:cxnSp>
        <p:nvCxnSpPr>
          <p:cNvPr id="21" name="Straight Arrow Connector 20"/>
          <p:cNvCxnSpPr/>
          <p:nvPr/>
        </p:nvCxnSpPr>
        <p:spPr>
          <a:xfrm flipH="1" flipV="1">
            <a:off x="4028243" y="4278582"/>
            <a:ext cx="914400" cy="604137"/>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942643" y="4744091"/>
            <a:ext cx="1405880" cy="830997"/>
          </a:xfrm>
          <a:prstGeom prst="rect">
            <a:avLst/>
          </a:prstGeom>
          <a:noFill/>
        </p:spPr>
        <p:txBody>
          <a:bodyPr wrap="square" rtlCol="0">
            <a:spAutoFit/>
          </a:bodyPr>
          <a:lstStyle/>
          <a:p>
            <a:r>
              <a:rPr lang="en-US" dirty="0">
                <a:solidFill>
                  <a:schemeClr val="bg1"/>
                </a:solidFill>
              </a:rPr>
              <a:t>Laser Weld</a:t>
            </a:r>
          </a:p>
        </p:txBody>
      </p:sp>
      <p:cxnSp>
        <p:nvCxnSpPr>
          <p:cNvPr id="24" name="Straight Arrow Connector 23"/>
          <p:cNvCxnSpPr/>
          <p:nvPr/>
        </p:nvCxnSpPr>
        <p:spPr>
          <a:xfrm flipH="1" flipV="1">
            <a:off x="2847514" y="3848101"/>
            <a:ext cx="772357" cy="145186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418311" y="5299970"/>
            <a:ext cx="1524332" cy="830997"/>
          </a:xfrm>
          <a:prstGeom prst="rect">
            <a:avLst/>
          </a:prstGeom>
          <a:noFill/>
        </p:spPr>
        <p:txBody>
          <a:bodyPr wrap="square" rtlCol="0">
            <a:spAutoFit/>
          </a:bodyPr>
          <a:lstStyle/>
          <a:p>
            <a:r>
              <a:rPr lang="en-US" dirty="0">
                <a:solidFill>
                  <a:schemeClr val="bg1"/>
                </a:solidFill>
              </a:rPr>
              <a:t>Gullet (slot)</a:t>
            </a:r>
          </a:p>
        </p:txBody>
      </p:sp>
      <p:cxnSp>
        <p:nvCxnSpPr>
          <p:cNvPr id="5" name="Straight Arrow Connector 4"/>
          <p:cNvCxnSpPr/>
          <p:nvPr/>
        </p:nvCxnSpPr>
        <p:spPr>
          <a:xfrm>
            <a:off x="884383" y="4618183"/>
            <a:ext cx="1006763" cy="681787"/>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3205" y="4302002"/>
            <a:ext cx="2267609" cy="830997"/>
          </a:xfrm>
          <a:prstGeom prst="rect">
            <a:avLst/>
          </a:prstGeom>
          <a:noFill/>
        </p:spPr>
        <p:txBody>
          <a:bodyPr wrap="square" rtlCol="0">
            <a:spAutoFit/>
          </a:bodyPr>
          <a:lstStyle/>
          <a:p>
            <a:r>
              <a:rPr lang="en-US" dirty="0"/>
              <a:t>Synthetic Diamond</a:t>
            </a:r>
          </a:p>
        </p:txBody>
      </p:sp>
    </p:spTree>
    <p:extLst>
      <p:ext uri="{BB962C8B-B14F-4D97-AF65-F5344CB8AC3E}">
        <p14:creationId xmlns:p14="http://schemas.microsoft.com/office/powerpoint/2010/main" val="1171557427"/>
      </p:ext>
    </p:ext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66" y="-439130"/>
            <a:ext cx="9456234" cy="1280890"/>
          </a:xfrm>
        </p:spPr>
        <p:txBody>
          <a:bodyPr>
            <a:noAutofit/>
          </a:bodyPr>
          <a:lstStyle/>
          <a:p>
            <a:pPr>
              <a:defRPr/>
            </a:pPr>
            <a:r>
              <a:rPr lang="en-US" sz="3600" dirty="0">
                <a:solidFill>
                  <a:schemeClr val="bg1"/>
                </a:solidFill>
                <a:effectLst/>
                <a:latin typeface="Myriad Web Pro" pitchFamily="34" charset="0"/>
              </a:rPr>
              <a:t>Spacers Are Used To Separate the Cutting Blades</a:t>
            </a:r>
          </a:p>
        </p:txBody>
      </p:sp>
      <p:pic>
        <p:nvPicPr>
          <p:cNvPr id="3" name="Picture 2"/>
          <p:cNvPicPr>
            <a:picLocks noChangeAspect="1"/>
          </p:cNvPicPr>
          <p:nvPr/>
        </p:nvPicPr>
        <p:blipFill>
          <a:blip r:embed="rId2" cstate="print"/>
          <a:stretch>
            <a:fillRect/>
          </a:stretch>
        </p:blipFill>
        <p:spPr>
          <a:xfrm>
            <a:off x="2646383" y="1577740"/>
            <a:ext cx="6340334" cy="4572000"/>
          </a:xfrm>
          <a:prstGeom prst="rect">
            <a:avLst/>
          </a:prstGeom>
        </p:spPr>
      </p:pic>
      <p:sp>
        <p:nvSpPr>
          <p:cNvPr id="4" name="TextBox 3"/>
          <p:cNvSpPr txBox="1"/>
          <p:nvPr/>
        </p:nvSpPr>
        <p:spPr>
          <a:xfrm>
            <a:off x="6306474" y="5162667"/>
            <a:ext cx="1498088" cy="461665"/>
          </a:xfrm>
          <a:prstGeom prst="rect">
            <a:avLst/>
          </a:prstGeom>
          <a:noFill/>
        </p:spPr>
        <p:txBody>
          <a:bodyPr wrap="square" rtlCol="0">
            <a:spAutoFit/>
          </a:bodyPr>
          <a:lstStyle/>
          <a:p>
            <a:r>
              <a:rPr lang="en-US" dirty="0">
                <a:solidFill>
                  <a:srgbClr val="FF0000"/>
                </a:solidFill>
              </a:rPr>
              <a:t>Spacer</a:t>
            </a:r>
          </a:p>
        </p:txBody>
      </p:sp>
      <p:sp>
        <p:nvSpPr>
          <p:cNvPr id="5" name="TextBox 4"/>
          <p:cNvSpPr txBox="1"/>
          <p:nvPr/>
        </p:nvSpPr>
        <p:spPr>
          <a:xfrm>
            <a:off x="3792567" y="2353023"/>
            <a:ext cx="1498088" cy="461665"/>
          </a:xfrm>
          <a:prstGeom prst="rect">
            <a:avLst/>
          </a:prstGeom>
          <a:noFill/>
        </p:spPr>
        <p:txBody>
          <a:bodyPr wrap="square" rtlCol="0">
            <a:spAutoFit/>
          </a:bodyPr>
          <a:lstStyle/>
          <a:p>
            <a:r>
              <a:rPr lang="en-US" dirty="0">
                <a:solidFill>
                  <a:srgbClr val="FF0000"/>
                </a:solidFill>
              </a:rPr>
              <a:t>Blade</a:t>
            </a:r>
          </a:p>
        </p:txBody>
      </p:sp>
      <p:pic>
        <p:nvPicPr>
          <p:cNvPr id="6" name="Picture 5" descr="C:\Documents and Settings\lscofield.acpa\Local Settings\Temporary Internet Files\Content.Word\AZ I-10 NGCS Very close up of 105 cutting head w-ruler P3.jpg"/>
          <p:cNvPicPr>
            <a:picLocks noChangeAspect="1"/>
          </p:cNvPicPr>
          <p:nvPr/>
        </p:nvPicPr>
        <p:blipFill rotWithShape="1">
          <a:blip r:embed="rId3" cstate="print"/>
          <a:srcRect t="14916" b="29896"/>
          <a:stretch/>
        </p:blipFill>
        <p:spPr bwMode="auto">
          <a:xfrm>
            <a:off x="228601" y="3749040"/>
            <a:ext cx="3177815" cy="3108960"/>
          </a:xfrm>
          <a:prstGeom prst="rect">
            <a:avLst/>
          </a:prstGeom>
          <a:noFill/>
          <a:ln w="9525">
            <a:noFill/>
            <a:miter lim="800000"/>
            <a:headEnd/>
            <a:tailEnd/>
          </a:ln>
        </p:spPr>
      </p:pic>
    </p:spTree>
    <p:extLst>
      <p:ext uri="{BB962C8B-B14F-4D97-AF65-F5344CB8AC3E}">
        <p14:creationId xmlns:p14="http://schemas.microsoft.com/office/powerpoint/2010/main" val="2149101651"/>
      </p:ext>
    </p:ext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733" y="-413700"/>
            <a:ext cx="6589199" cy="1280890"/>
          </a:xfrm>
        </p:spPr>
        <p:txBody>
          <a:bodyPr>
            <a:normAutofit/>
          </a:bodyPr>
          <a:lstStyle/>
          <a:p>
            <a:r>
              <a:rPr lang="en-US" sz="4400" dirty="0">
                <a:solidFill>
                  <a:schemeClr val="bg1"/>
                </a:solidFill>
                <a:effectLst/>
                <a:latin typeface="Myriad Web Pro" pitchFamily="34" charset="0"/>
              </a:rPr>
              <a:t>Stacking A Head</a:t>
            </a:r>
          </a:p>
        </p:txBody>
      </p:sp>
      <p:pic>
        <p:nvPicPr>
          <p:cNvPr id="4" name="Picture 4" descr="DG head with blades lined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40825" y="2693914"/>
            <a:ext cx="4024425" cy="3017520"/>
          </a:xfrm>
          <a:prstGeom prst="rect">
            <a:avLst/>
          </a:prstGeom>
          <a:noFill/>
          <a:ln>
            <a:solidFill>
              <a:schemeClr val="tx1"/>
            </a:solidFill>
            <a:miter lim="800000"/>
            <a:headEnd/>
            <a:tailEnd/>
          </a:ln>
        </p:spPr>
      </p:pic>
      <p:pic>
        <p:nvPicPr>
          <p:cNvPr id="5" name="Picture 5" descr="DG head with blades unallig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976" y="2714234"/>
            <a:ext cx="3997325" cy="299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a:spLocks noChangeAspect="1"/>
          </p:cNvSpPr>
          <p:nvPr/>
        </p:nvSpPr>
        <p:spPr>
          <a:xfrm>
            <a:off x="4868245" y="1150825"/>
            <a:ext cx="1359994" cy="1188720"/>
          </a:xfrm>
          <a:prstGeom prst="rect">
            <a:avLst/>
          </a:prstGeom>
          <a:blipFill rotWithShape="1">
            <a:blip r:embed="rId5" cstate="print">
              <a:extLst>
                <a:ext uri="{28A0092B-C50C-407E-A947-70E740481C1C}">
                  <a14:useLocalDpi xmlns:a14="http://schemas.microsoft.com/office/drawing/2010/main" val="0"/>
                </a:ext>
              </a:extLst>
            </a:blip>
            <a:srcRect/>
            <a:stretch>
              <a:fillRect l="-15000" r="-15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xtBox 6"/>
          <p:cNvSpPr txBox="1"/>
          <p:nvPr/>
        </p:nvSpPr>
        <p:spPr>
          <a:xfrm>
            <a:off x="5153889" y="2293357"/>
            <a:ext cx="1297959" cy="461665"/>
          </a:xfrm>
          <a:prstGeom prst="rect">
            <a:avLst/>
          </a:prstGeom>
          <a:noFill/>
        </p:spPr>
        <p:txBody>
          <a:bodyPr wrap="square" rtlCol="0">
            <a:spAutoFit/>
          </a:bodyPr>
          <a:lstStyle/>
          <a:p>
            <a:r>
              <a:rPr lang="en-US" dirty="0"/>
              <a:t>Blades</a:t>
            </a:r>
          </a:p>
        </p:txBody>
      </p:sp>
      <p:pic>
        <p:nvPicPr>
          <p:cNvPr id="8" name="Picture 7"/>
          <p:cNvPicPr>
            <a:picLocks noChangeAspect="1"/>
          </p:cNvPicPr>
          <p:nvPr/>
        </p:nvPicPr>
        <p:blipFill>
          <a:blip r:embed="rId6"/>
          <a:stretch>
            <a:fillRect/>
          </a:stretch>
        </p:blipFill>
        <p:spPr>
          <a:xfrm>
            <a:off x="6844244" y="1150825"/>
            <a:ext cx="1385356" cy="1188720"/>
          </a:xfrm>
          <a:prstGeom prst="rect">
            <a:avLst/>
          </a:prstGeom>
        </p:spPr>
      </p:pic>
      <p:sp>
        <p:nvSpPr>
          <p:cNvPr id="9" name="TextBox 8"/>
          <p:cNvSpPr txBox="1"/>
          <p:nvPr/>
        </p:nvSpPr>
        <p:spPr>
          <a:xfrm>
            <a:off x="7067853" y="2293357"/>
            <a:ext cx="1471913" cy="461665"/>
          </a:xfrm>
          <a:prstGeom prst="rect">
            <a:avLst/>
          </a:prstGeom>
          <a:noFill/>
        </p:spPr>
        <p:txBody>
          <a:bodyPr wrap="square" rtlCol="0">
            <a:spAutoFit/>
          </a:bodyPr>
          <a:lstStyle/>
          <a:p>
            <a:r>
              <a:rPr lang="en-US" dirty="0"/>
              <a:t>Spacers</a:t>
            </a:r>
          </a:p>
        </p:txBody>
      </p:sp>
      <p:sp>
        <p:nvSpPr>
          <p:cNvPr id="10" name="TextBox 9"/>
          <p:cNvSpPr txBox="1"/>
          <p:nvPr/>
        </p:nvSpPr>
        <p:spPr>
          <a:xfrm>
            <a:off x="6306313" y="1368273"/>
            <a:ext cx="452761" cy="707886"/>
          </a:xfrm>
          <a:prstGeom prst="rect">
            <a:avLst/>
          </a:prstGeom>
          <a:noFill/>
        </p:spPr>
        <p:txBody>
          <a:bodyPr wrap="square" rtlCol="0">
            <a:spAutoFit/>
          </a:bodyPr>
          <a:lstStyle/>
          <a:p>
            <a:r>
              <a:rPr lang="en-US" sz="4000" dirty="0"/>
              <a:t>+</a:t>
            </a:r>
          </a:p>
        </p:txBody>
      </p:sp>
      <p:sp>
        <p:nvSpPr>
          <p:cNvPr id="11" name="TextBox 10"/>
          <p:cNvSpPr txBox="1"/>
          <p:nvPr/>
        </p:nvSpPr>
        <p:spPr>
          <a:xfrm>
            <a:off x="4252240" y="1262327"/>
            <a:ext cx="1100832" cy="707886"/>
          </a:xfrm>
          <a:prstGeom prst="rect">
            <a:avLst/>
          </a:prstGeom>
          <a:noFill/>
        </p:spPr>
        <p:txBody>
          <a:bodyPr wrap="square" rtlCol="0">
            <a:spAutoFit/>
          </a:bodyPr>
          <a:lstStyle/>
          <a:p>
            <a:r>
              <a:rPr lang="en-US" sz="4000" dirty="0"/>
              <a:t>=</a:t>
            </a:r>
          </a:p>
        </p:txBody>
      </p:sp>
    </p:spTree>
    <p:extLst>
      <p:ext uri="{BB962C8B-B14F-4D97-AF65-F5344CB8AC3E}">
        <p14:creationId xmlns:p14="http://schemas.microsoft.com/office/powerpoint/2010/main" val="3156079017"/>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2594" y="367188"/>
            <a:ext cx="9389327" cy="487362"/>
          </a:xfrm>
        </p:spPr>
        <p:txBody>
          <a:bodyPr>
            <a:noAutofit/>
          </a:bodyPr>
          <a:lstStyle/>
          <a:p>
            <a:r>
              <a:rPr lang="en-US" sz="4000" dirty="0">
                <a:solidFill>
                  <a:schemeClr val="bg1"/>
                </a:solidFill>
                <a:effectLst/>
                <a:latin typeface="Myriad Web Pro" pitchFamily="34" charset="0"/>
              </a:rPr>
              <a:t>How Blades Create the Corduroy Texture</a:t>
            </a:r>
          </a:p>
        </p:txBody>
      </p:sp>
      <p:pic>
        <p:nvPicPr>
          <p:cNvPr id="4" name="Picture 4" descr="Schematic drawing of a close-up of the blade and spacer pairings."/>
          <p:cNvPicPr>
            <a:picLocks noChangeAspect="1" noChangeArrowheads="1"/>
          </p:cNvPicPr>
          <p:nvPr/>
        </p:nvPicPr>
        <p:blipFill>
          <a:blip r:embed="rId3" cstate="print"/>
          <a:srcRect/>
          <a:stretch>
            <a:fillRect/>
          </a:stretch>
        </p:blipFill>
        <p:spPr bwMode="auto">
          <a:xfrm>
            <a:off x="733752" y="1893837"/>
            <a:ext cx="4028748" cy="4261816"/>
          </a:xfrm>
          <a:prstGeom prst="roundRect">
            <a:avLst>
              <a:gd name="adj" fmla="val 4000"/>
            </a:avLst>
          </a:prstGeom>
          <a:noFill/>
          <a:ln>
            <a:noFill/>
          </a:ln>
          <a:effec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439505" y="2840674"/>
            <a:ext cx="3891518" cy="2560320"/>
          </a:xfrm>
          <a:prstGeom prst="rect">
            <a:avLst/>
          </a:prstGeom>
          <a:scene3d>
            <a:camera prst="orthographicFront">
              <a:rot lat="0" lon="0" rev="16200000"/>
            </a:camera>
            <a:lightRig rig="threePt" dir="t"/>
          </a:scene3d>
        </p:spPr>
      </p:pic>
      <p:cxnSp>
        <p:nvCxnSpPr>
          <p:cNvPr id="13" name="Straight Arrow Connector 12"/>
          <p:cNvCxnSpPr>
            <a:cxnSpLocks/>
          </p:cNvCxnSpPr>
          <p:nvPr/>
        </p:nvCxnSpPr>
        <p:spPr>
          <a:xfrm flipH="1">
            <a:off x="6238782" y="1766656"/>
            <a:ext cx="292964" cy="6388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flipH="1">
            <a:off x="6052931" y="1766656"/>
            <a:ext cx="478817" cy="63881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78481" y="1578238"/>
            <a:ext cx="1260629" cy="830997"/>
          </a:xfrm>
          <a:prstGeom prst="rect">
            <a:avLst/>
          </a:prstGeom>
          <a:noFill/>
        </p:spPr>
        <p:txBody>
          <a:bodyPr wrap="square" rtlCol="0">
            <a:spAutoFit/>
          </a:bodyPr>
          <a:lstStyle/>
          <a:p>
            <a:r>
              <a:rPr lang="en-US" dirty="0"/>
              <a:t>Land Area</a:t>
            </a:r>
          </a:p>
        </p:txBody>
      </p:sp>
      <p:cxnSp>
        <p:nvCxnSpPr>
          <p:cNvPr id="18" name="Straight Arrow Connector 17"/>
          <p:cNvCxnSpPr>
            <a:cxnSpLocks/>
          </p:cNvCxnSpPr>
          <p:nvPr/>
        </p:nvCxnSpPr>
        <p:spPr>
          <a:xfrm flipH="1">
            <a:off x="1702293" y="1771988"/>
            <a:ext cx="4829454" cy="95293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FBCC4F3-38CA-428D-B20D-399FBDDD9C75}"/>
              </a:ext>
            </a:extLst>
          </p:cNvPr>
          <p:cNvSpPr/>
          <p:nvPr/>
        </p:nvSpPr>
        <p:spPr>
          <a:xfrm>
            <a:off x="1397443" y="4047215"/>
            <a:ext cx="675861" cy="2108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EFD46E6C-2CE9-4C60-8783-73D57D6BA94B}"/>
              </a:ext>
            </a:extLst>
          </p:cNvPr>
          <p:cNvPicPr>
            <a:picLocks noChangeAspect="1" noChangeArrowheads="1"/>
          </p:cNvPicPr>
          <p:nvPr/>
        </p:nvPicPr>
        <p:blipFill rotWithShape="1">
          <a:blip r:embed="rId5" cstate="print"/>
          <a:srcRect l="21650" t="14497" r="34880" b="25098"/>
          <a:stretch/>
        </p:blipFill>
        <p:spPr bwMode="auto">
          <a:xfrm>
            <a:off x="397020" y="1497668"/>
            <a:ext cx="728332" cy="548640"/>
          </a:xfrm>
          <a:prstGeom prst="rect">
            <a:avLst/>
          </a:prstGeom>
          <a:noFill/>
          <a:ln w="9525">
            <a:noFill/>
            <a:miter lim="800000"/>
            <a:headEnd/>
            <a:tailEnd/>
          </a:ln>
          <a:scene3d>
            <a:camera prst="orthographicFront">
              <a:rot lat="0" lon="0" rev="5400000"/>
            </a:camera>
            <a:lightRig rig="threePt" dir="t"/>
          </a:scene3d>
        </p:spPr>
      </p:pic>
      <p:cxnSp>
        <p:nvCxnSpPr>
          <p:cNvPr id="6" name="Straight Arrow Connector 5">
            <a:extLst>
              <a:ext uri="{FF2B5EF4-FFF2-40B4-BE49-F238E27FC236}">
                <a16:creationId xmlns:a16="http://schemas.microsoft.com/office/drawing/2014/main" id="{73CD25B2-068D-4F8B-B879-14FAF5BBA2FF}"/>
              </a:ext>
            </a:extLst>
          </p:cNvPr>
          <p:cNvCxnSpPr/>
          <p:nvPr/>
        </p:nvCxnSpPr>
        <p:spPr>
          <a:xfrm>
            <a:off x="838200" y="1766656"/>
            <a:ext cx="163286" cy="1074018"/>
          </a:xfrm>
          <a:prstGeom prst="straightConnector1">
            <a:avLst/>
          </a:prstGeom>
          <a:ln w="476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78843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74" y="-425930"/>
            <a:ext cx="9255512" cy="1280890"/>
          </a:xfrm>
        </p:spPr>
        <p:txBody>
          <a:bodyPr>
            <a:noAutofit/>
          </a:bodyPr>
          <a:lstStyle/>
          <a:p>
            <a:r>
              <a:rPr lang="en-US" sz="4000" dirty="0">
                <a:solidFill>
                  <a:schemeClr val="bg1"/>
                </a:solidFill>
                <a:effectLst/>
                <a:latin typeface="Myriad Web Pro" pitchFamily="34" charset="0"/>
              </a:rPr>
              <a:t>Why Blade Spacing is Important</a:t>
            </a:r>
          </a:p>
        </p:txBody>
      </p:sp>
      <p:pic>
        <p:nvPicPr>
          <p:cNvPr id="3" name="Picture 2"/>
          <p:cNvPicPr>
            <a:picLocks noChangeAspect="1"/>
          </p:cNvPicPr>
          <p:nvPr/>
        </p:nvPicPr>
        <p:blipFill>
          <a:blip r:embed="rId2" cstate="print"/>
          <a:stretch>
            <a:fillRect/>
          </a:stretch>
        </p:blipFill>
        <p:spPr>
          <a:xfrm>
            <a:off x="622303" y="2247908"/>
            <a:ext cx="8652984" cy="3657600"/>
          </a:xfrm>
          <a:prstGeom prst="rect">
            <a:avLst/>
          </a:prstGeom>
        </p:spPr>
      </p:pic>
      <p:sp>
        <p:nvSpPr>
          <p:cNvPr id="4" name="TextBox 3"/>
          <p:cNvSpPr txBox="1"/>
          <p:nvPr/>
        </p:nvSpPr>
        <p:spPr>
          <a:xfrm>
            <a:off x="6737466" y="2385753"/>
            <a:ext cx="1471353" cy="523220"/>
          </a:xfrm>
          <a:prstGeom prst="rect">
            <a:avLst/>
          </a:prstGeom>
          <a:noFill/>
        </p:spPr>
        <p:txBody>
          <a:bodyPr wrap="square" rtlCol="0">
            <a:spAutoFit/>
          </a:bodyPr>
          <a:lstStyle/>
          <a:p>
            <a:r>
              <a:rPr lang="en-US" sz="2800" dirty="0">
                <a:solidFill>
                  <a:schemeClr val="bg1"/>
                </a:solidFill>
              </a:rPr>
              <a:t>Fins</a:t>
            </a:r>
          </a:p>
        </p:txBody>
      </p:sp>
      <p:cxnSp>
        <p:nvCxnSpPr>
          <p:cNvPr id="6" name="Straight Arrow Connector 5"/>
          <p:cNvCxnSpPr>
            <a:stCxn id="4" idx="1"/>
          </p:cNvCxnSpPr>
          <p:nvPr/>
        </p:nvCxnSpPr>
        <p:spPr>
          <a:xfrm flipH="1">
            <a:off x="6097385" y="2647363"/>
            <a:ext cx="640080" cy="62586"/>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925055"/>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732" y="-405451"/>
            <a:ext cx="8013468" cy="1280890"/>
          </a:xfrm>
        </p:spPr>
        <p:txBody>
          <a:bodyPr>
            <a:noAutofit/>
          </a:bodyPr>
          <a:lstStyle/>
          <a:p>
            <a:r>
              <a:rPr lang="en-US" sz="4000" dirty="0">
                <a:solidFill>
                  <a:schemeClr val="bg1"/>
                </a:solidFill>
                <a:effectLst/>
                <a:latin typeface="Myriad Web Pro" pitchFamily="34" charset="0"/>
              </a:rPr>
              <a:t>60 Blades vs 52 Blades per Foot</a:t>
            </a:r>
          </a:p>
        </p:txBody>
      </p:sp>
      <p:pic>
        <p:nvPicPr>
          <p:cNvPr id="3" name="Picture 2"/>
          <p:cNvPicPr>
            <a:picLocks noChangeAspect="1"/>
          </p:cNvPicPr>
          <p:nvPr/>
        </p:nvPicPr>
        <p:blipFill rotWithShape="1">
          <a:blip r:embed="rId2" cstate="print"/>
          <a:srcRect l="30000" t="28071" r="29021" b="13807"/>
          <a:stretch/>
        </p:blipFill>
        <p:spPr>
          <a:xfrm>
            <a:off x="1734936" y="1295692"/>
            <a:ext cx="6946065" cy="5120640"/>
          </a:xfrm>
          <a:prstGeom prst="rect">
            <a:avLst/>
          </a:prstGeom>
        </p:spPr>
      </p:pic>
      <p:sp>
        <p:nvSpPr>
          <p:cNvPr id="4" name="Rectangle 3">
            <a:extLst>
              <a:ext uri="{FF2B5EF4-FFF2-40B4-BE49-F238E27FC236}">
                <a16:creationId xmlns:a16="http://schemas.microsoft.com/office/drawing/2014/main" id="{AD8F22D8-C25B-4C82-B6A9-866DB7FC6B92}"/>
              </a:ext>
            </a:extLst>
          </p:cNvPr>
          <p:cNvSpPr/>
          <p:nvPr/>
        </p:nvSpPr>
        <p:spPr>
          <a:xfrm>
            <a:off x="1734933" y="4940597"/>
            <a:ext cx="666307" cy="411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a:t>
            </a:r>
          </a:p>
        </p:txBody>
      </p:sp>
      <p:sp>
        <p:nvSpPr>
          <p:cNvPr id="6" name="Rectangle 5">
            <a:extLst>
              <a:ext uri="{FF2B5EF4-FFF2-40B4-BE49-F238E27FC236}">
                <a16:creationId xmlns:a16="http://schemas.microsoft.com/office/drawing/2014/main" id="{10046CB7-4921-4227-AE1A-B1B1A40D53A3}"/>
              </a:ext>
            </a:extLst>
          </p:cNvPr>
          <p:cNvSpPr/>
          <p:nvPr/>
        </p:nvSpPr>
        <p:spPr>
          <a:xfrm>
            <a:off x="1734934" y="2541183"/>
            <a:ext cx="666307" cy="411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52</a:t>
            </a:r>
          </a:p>
        </p:txBody>
      </p:sp>
    </p:spTree>
    <p:extLst>
      <p:ext uri="{BB962C8B-B14F-4D97-AF65-F5344CB8AC3E}">
        <p14:creationId xmlns:p14="http://schemas.microsoft.com/office/powerpoint/2010/main" val="1706778775"/>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274" y="-394466"/>
            <a:ext cx="6589200" cy="1280890"/>
          </a:xfrm>
        </p:spPr>
        <p:txBody>
          <a:bodyPr>
            <a:normAutofit/>
          </a:bodyPr>
          <a:lstStyle/>
          <a:p>
            <a:r>
              <a:rPr lang="en-US" sz="4400" dirty="0">
                <a:solidFill>
                  <a:schemeClr val="bg1"/>
                </a:solidFill>
                <a:effectLst/>
                <a:latin typeface="Myriad Web Pro" pitchFamily="34" charset="0"/>
              </a:rPr>
              <a:t>Well Constructed Texture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1924" y="1376800"/>
            <a:ext cx="7498074"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123145"/>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783" y="-390357"/>
            <a:ext cx="7463494" cy="1280890"/>
          </a:xfrm>
        </p:spPr>
        <p:txBody>
          <a:bodyPr>
            <a:noAutofit/>
          </a:bodyPr>
          <a:lstStyle/>
          <a:p>
            <a:r>
              <a:rPr lang="en-US" sz="4400" dirty="0">
                <a:solidFill>
                  <a:schemeClr val="bg1"/>
                </a:solidFill>
                <a:effectLst/>
                <a:latin typeface="Myriad Web Pro" pitchFamily="34" charset="0"/>
              </a:rPr>
              <a:t>Diamond Grinding Equipment</a:t>
            </a:r>
          </a:p>
        </p:txBody>
      </p:sp>
      <p:pic>
        <p:nvPicPr>
          <p:cNvPr id="3" name="Picture 2"/>
          <p:cNvPicPr>
            <a:picLocks noChangeAspect="1"/>
          </p:cNvPicPr>
          <p:nvPr/>
        </p:nvPicPr>
        <p:blipFill rotWithShape="1">
          <a:blip r:embed="rId2" cstate="print"/>
          <a:srcRect l="19192" t="29712" r="3651" b="14461"/>
          <a:stretch/>
        </p:blipFill>
        <p:spPr>
          <a:xfrm>
            <a:off x="1003434" y="1383266"/>
            <a:ext cx="7982069" cy="5303520"/>
          </a:xfrm>
          <a:prstGeom prst="rect">
            <a:avLst/>
          </a:prstGeom>
        </p:spPr>
      </p:pic>
      <p:sp>
        <p:nvSpPr>
          <p:cNvPr id="4" name="Oval 3"/>
          <p:cNvSpPr/>
          <p:nvPr/>
        </p:nvSpPr>
        <p:spPr>
          <a:xfrm>
            <a:off x="183387" y="1512917"/>
            <a:ext cx="9518072" cy="3773979"/>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386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93B3-1C3F-4FC1-8D0E-F469A436496D}"/>
              </a:ext>
            </a:extLst>
          </p:cNvPr>
          <p:cNvSpPr>
            <a:spLocks noGrp="1"/>
          </p:cNvSpPr>
          <p:nvPr>
            <p:ph type="title"/>
          </p:nvPr>
        </p:nvSpPr>
        <p:spPr>
          <a:xfrm>
            <a:off x="1204331" y="-379142"/>
            <a:ext cx="7905725" cy="1280890"/>
          </a:xfrm>
        </p:spPr>
        <p:txBody>
          <a:bodyPr>
            <a:noAutofit/>
          </a:bodyPr>
          <a:lstStyle/>
          <a:p>
            <a:r>
              <a:rPr lang="en-US" sz="4400" dirty="0">
                <a:solidFill>
                  <a:schemeClr val="bg1"/>
                </a:solidFill>
                <a:effectLst/>
                <a:latin typeface="Myriad Web Pro" pitchFamily="34" charset="0"/>
              </a:rPr>
              <a:t>Frames on Diamond Grinder</a:t>
            </a:r>
          </a:p>
        </p:txBody>
      </p:sp>
      <p:pic>
        <p:nvPicPr>
          <p:cNvPr id="3" name="Picture 2">
            <a:extLst>
              <a:ext uri="{FF2B5EF4-FFF2-40B4-BE49-F238E27FC236}">
                <a16:creationId xmlns:a16="http://schemas.microsoft.com/office/drawing/2014/main" id="{29900615-A79F-46D3-AC2B-ACCCA9DD9EDC}"/>
              </a:ext>
            </a:extLst>
          </p:cNvPr>
          <p:cNvPicPr>
            <a:picLocks noChangeAspect="1"/>
          </p:cNvPicPr>
          <p:nvPr/>
        </p:nvPicPr>
        <p:blipFill rotWithShape="1">
          <a:blip r:embed="rId3"/>
          <a:srcRect l="16121" t="10537" r="1050" b="38386"/>
          <a:stretch/>
        </p:blipFill>
        <p:spPr bwMode="auto">
          <a:xfrm>
            <a:off x="537380" y="1789932"/>
            <a:ext cx="8835220" cy="2834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8561448"/>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4980EC1-E6F3-43C8-AAE0-4B3A2C37505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39745" t="23447" r="25107" b="18246"/>
          <a:stretch>
            <a:fillRect/>
          </a:stretch>
        </p:blipFill>
        <p:spPr bwMode="auto">
          <a:xfrm>
            <a:off x="2343236" y="1168827"/>
            <a:ext cx="6305822" cy="5486400"/>
          </a:xfrm>
          <a:prstGeom prst="rect">
            <a:avLst/>
          </a:prstGeom>
          <a:noFill/>
          <a:ln w="22225">
            <a:noFill/>
          </a:ln>
        </p:spPr>
      </p:pic>
      <p:sp>
        <p:nvSpPr>
          <p:cNvPr id="607234" name="Rectangle 2"/>
          <p:cNvSpPr>
            <a:spLocks noGrp="1" noChangeArrowheads="1"/>
          </p:cNvSpPr>
          <p:nvPr>
            <p:ph type="title"/>
          </p:nvPr>
        </p:nvSpPr>
        <p:spPr>
          <a:xfrm>
            <a:off x="322263" y="174625"/>
            <a:ext cx="9058275" cy="800735"/>
          </a:xfrm>
        </p:spPr>
        <p:txBody>
          <a:bodyPr/>
          <a:lstStyle/>
          <a:p>
            <a:r>
              <a:rPr lang="en-US" sz="4800" dirty="0">
                <a:solidFill>
                  <a:schemeClr val="bg1"/>
                </a:solidFill>
                <a:effectLst/>
                <a:latin typeface="Myriad Web Pro" pitchFamily="34" charset="0"/>
              </a:rPr>
              <a:t>Concrete Pavement Preservation</a:t>
            </a:r>
            <a:endParaRPr lang="en-US" sz="4800" dirty="0"/>
          </a:p>
        </p:txBody>
      </p:sp>
      <p:sp>
        <p:nvSpPr>
          <p:cNvPr id="607235" name="Rectangle 3"/>
          <p:cNvSpPr>
            <a:spLocks noGrp="1" noChangeArrowheads="1"/>
          </p:cNvSpPr>
          <p:nvPr>
            <p:ph type="body" sz="half" idx="1"/>
          </p:nvPr>
        </p:nvSpPr>
        <p:spPr>
          <a:xfrm>
            <a:off x="134938" y="1148081"/>
            <a:ext cx="4081462" cy="477519"/>
          </a:xfrm>
        </p:spPr>
        <p:txBody>
          <a:bodyPr/>
          <a:lstStyle/>
          <a:p>
            <a:pPr marL="0" indent="0">
              <a:lnSpc>
                <a:spcPct val="80000"/>
              </a:lnSpc>
              <a:spcAft>
                <a:spcPts val="600"/>
              </a:spcAft>
              <a:buClr>
                <a:srgbClr val="0B2C44"/>
              </a:buClr>
              <a:buNone/>
            </a:pPr>
            <a:r>
              <a:rPr lang="en-US" dirty="0">
                <a:solidFill>
                  <a:srgbClr val="FF0000"/>
                </a:solidFill>
                <a:latin typeface="Arial" charset="0"/>
              </a:rPr>
              <a:t>Original PMS Concept</a:t>
            </a:r>
          </a:p>
          <a:p>
            <a:pPr>
              <a:lnSpc>
                <a:spcPct val="80000"/>
              </a:lnSpc>
              <a:buClr>
                <a:srgbClr val="0B2C44"/>
              </a:buClr>
              <a:buFont typeface="Wingdings" pitchFamily="2" charset="2"/>
              <a:buNone/>
            </a:pPr>
            <a:endParaRPr lang="en-US" sz="2800" dirty="0">
              <a:solidFill>
                <a:srgbClr val="0B2C44"/>
              </a:solidFill>
              <a:latin typeface="Arial" charset="0"/>
            </a:endParaRPr>
          </a:p>
          <a:p>
            <a:pPr>
              <a:lnSpc>
                <a:spcPct val="80000"/>
              </a:lnSpc>
            </a:pPr>
            <a:endParaRPr lang="en-US" sz="2400" dirty="0"/>
          </a:p>
        </p:txBody>
      </p:sp>
      <p:sp>
        <p:nvSpPr>
          <p:cNvPr id="2" name="TextBox 1">
            <a:extLst>
              <a:ext uri="{FF2B5EF4-FFF2-40B4-BE49-F238E27FC236}">
                <a16:creationId xmlns:a16="http://schemas.microsoft.com/office/drawing/2014/main" id="{FB1CE3DF-5461-4B54-A290-37AFF15A1F1E}"/>
              </a:ext>
            </a:extLst>
          </p:cNvPr>
          <p:cNvSpPr txBox="1"/>
          <p:nvPr/>
        </p:nvSpPr>
        <p:spPr>
          <a:xfrm>
            <a:off x="396240" y="6027003"/>
            <a:ext cx="3556000" cy="830997"/>
          </a:xfrm>
          <a:prstGeom prst="rect">
            <a:avLst/>
          </a:prstGeom>
          <a:noFill/>
        </p:spPr>
        <p:txBody>
          <a:bodyPr wrap="square" rtlCol="0">
            <a:spAutoFit/>
          </a:bodyPr>
          <a:lstStyle/>
          <a:p>
            <a:pPr>
              <a:buNone/>
            </a:pPr>
            <a:r>
              <a:rPr lang="en-US" sz="4800" dirty="0"/>
              <a:t>Circle of Life</a:t>
            </a:r>
          </a:p>
        </p:txBody>
      </p:sp>
      <p:sp>
        <p:nvSpPr>
          <p:cNvPr id="3" name="Oval 2">
            <a:extLst>
              <a:ext uri="{FF2B5EF4-FFF2-40B4-BE49-F238E27FC236}">
                <a16:creationId xmlns:a16="http://schemas.microsoft.com/office/drawing/2014/main" id="{EC577A5E-280D-4116-82A4-0A8CA480C041}"/>
              </a:ext>
            </a:extLst>
          </p:cNvPr>
          <p:cNvSpPr/>
          <p:nvPr/>
        </p:nvSpPr>
        <p:spPr bwMode="auto">
          <a:xfrm>
            <a:off x="4795520" y="5994400"/>
            <a:ext cx="1148080" cy="629920"/>
          </a:xfrm>
          <a:prstGeom prst="ellipse">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4" name="Oval 3">
            <a:extLst>
              <a:ext uri="{FF2B5EF4-FFF2-40B4-BE49-F238E27FC236}">
                <a16:creationId xmlns:a16="http://schemas.microsoft.com/office/drawing/2014/main" id="{1ECB3E1E-3249-4B4D-AA71-111969BEA429}"/>
              </a:ext>
            </a:extLst>
          </p:cNvPr>
          <p:cNvSpPr/>
          <p:nvPr/>
        </p:nvSpPr>
        <p:spPr bwMode="auto">
          <a:xfrm>
            <a:off x="4917440" y="6085840"/>
            <a:ext cx="1036320" cy="599440"/>
          </a:xfrm>
          <a:prstGeom prst="ellipse">
            <a:avLst/>
          </a:prstGeom>
          <a:noFill/>
          <a:ln w="41275" cap="flat" cmpd="sng" algn="ctr">
            <a:solidFill>
              <a:srgbClr val="FF0000"/>
            </a:solid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9" name="Oval 8">
            <a:extLst>
              <a:ext uri="{FF2B5EF4-FFF2-40B4-BE49-F238E27FC236}">
                <a16:creationId xmlns:a16="http://schemas.microsoft.com/office/drawing/2014/main" id="{2AC47447-574E-4EA0-816C-6196293A3A82}"/>
              </a:ext>
            </a:extLst>
          </p:cNvPr>
          <p:cNvSpPr/>
          <p:nvPr/>
        </p:nvSpPr>
        <p:spPr bwMode="auto">
          <a:xfrm>
            <a:off x="2225040" y="4226560"/>
            <a:ext cx="1788160" cy="1046480"/>
          </a:xfrm>
          <a:prstGeom prst="ellipse">
            <a:avLst/>
          </a:prstGeom>
          <a:noFill/>
          <a:ln w="41275" cap="flat" cmpd="sng" algn="ctr">
            <a:solidFill>
              <a:srgbClr val="FF0000"/>
            </a:solid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10" name="Oval 9">
            <a:extLst>
              <a:ext uri="{FF2B5EF4-FFF2-40B4-BE49-F238E27FC236}">
                <a16:creationId xmlns:a16="http://schemas.microsoft.com/office/drawing/2014/main" id="{22B44D84-3B7A-4E00-85FC-6240800551CD}"/>
              </a:ext>
            </a:extLst>
          </p:cNvPr>
          <p:cNvSpPr/>
          <p:nvPr/>
        </p:nvSpPr>
        <p:spPr bwMode="auto">
          <a:xfrm>
            <a:off x="2885440" y="1676400"/>
            <a:ext cx="1788160" cy="1046480"/>
          </a:xfrm>
          <a:prstGeom prst="ellipse">
            <a:avLst/>
          </a:prstGeom>
          <a:noFill/>
          <a:ln w="41275" cap="flat" cmpd="sng" algn="ctr">
            <a:solidFill>
              <a:srgbClr val="FF0000"/>
            </a:solid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11" name="Oval 10">
            <a:extLst>
              <a:ext uri="{FF2B5EF4-FFF2-40B4-BE49-F238E27FC236}">
                <a16:creationId xmlns:a16="http://schemas.microsoft.com/office/drawing/2014/main" id="{4C8C9A1B-798D-44CA-BE79-556D09F58B8E}"/>
              </a:ext>
            </a:extLst>
          </p:cNvPr>
          <p:cNvSpPr/>
          <p:nvPr/>
        </p:nvSpPr>
        <p:spPr bwMode="auto">
          <a:xfrm>
            <a:off x="5963920" y="1554480"/>
            <a:ext cx="2042160" cy="1371600"/>
          </a:xfrm>
          <a:prstGeom prst="ellipse">
            <a:avLst/>
          </a:prstGeom>
          <a:noFill/>
          <a:ln w="41275" cap="flat" cmpd="sng" algn="ctr">
            <a:solidFill>
              <a:srgbClr val="FF0000"/>
            </a:solid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12" name="Oval 11">
            <a:extLst>
              <a:ext uri="{FF2B5EF4-FFF2-40B4-BE49-F238E27FC236}">
                <a16:creationId xmlns:a16="http://schemas.microsoft.com/office/drawing/2014/main" id="{40CF8D38-3018-4462-9E3C-2D2A9160187D}"/>
              </a:ext>
            </a:extLst>
          </p:cNvPr>
          <p:cNvSpPr/>
          <p:nvPr/>
        </p:nvSpPr>
        <p:spPr bwMode="auto">
          <a:xfrm>
            <a:off x="6604000" y="4074160"/>
            <a:ext cx="2103120" cy="1412240"/>
          </a:xfrm>
          <a:prstGeom prst="ellipse">
            <a:avLst/>
          </a:prstGeom>
          <a:noFill/>
          <a:ln w="41275" cap="flat" cmpd="sng" algn="ctr">
            <a:solidFill>
              <a:srgbClr val="FF0000"/>
            </a:solid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Tree>
    <p:extLst>
      <p:ext uri="{BB962C8B-B14F-4D97-AF65-F5344CB8AC3E}">
        <p14:creationId xmlns:p14="http://schemas.microsoft.com/office/powerpoint/2010/main" val="240112892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71E3CE1-EE78-46F1-87C1-21D0C744353C}"/>
              </a:ext>
            </a:extLst>
          </p:cNvPr>
          <p:cNvPicPr>
            <a:picLocks noGrp="1" noChangeAspect="1"/>
          </p:cNvPicPr>
          <p:nvPr>
            <p:ph sz="half" idx="1"/>
          </p:nvPr>
        </p:nvPicPr>
        <p:blipFill>
          <a:blip r:embed="rId3"/>
          <a:stretch>
            <a:fillRect/>
          </a:stretch>
        </p:blipFill>
        <p:spPr>
          <a:xfrm>
            <a:off x="3633954" y="1674361"/>
            <a:ext cx="2000725" cy="2468880"/>
          </a:xfrm>
          <a:prstGeom prst="rect">
            <a:avLst/>
          </a:prstGeom>
        </p:spPr>
      </p:pic>
      <p:pic>
        <p:nvPicPr>
          <p:cNvPr id="8" name="Content Placeholder 7">
            <a:extLst>
              <a:ext uri="{FF2B5EF4-FFF2-40B4-BE49-F238E27FC236}">
                <a16:creationId xmlns:a16="http://schemas.microsoft.com/office/drawing/2014/main" id="{0670E525-670A-4C40-BCF3-213C2C41B96D}"/>
              </a:ext>
            </a:extLst>
          </p:cNvPr>
          <p:cNvPicPr>
            <a:picLocks noGrp="1" noChangeAspect="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5967248" y="1766726"/>
            <a:ext cx="3048000" cy="2286000"/>
          </a:xfrm>
        </p:spPr>
      </p:pic>
      <p:sp>
        <p:nvSpPr>
          <p:cNvPr id="2" name="Title 1">
            <a:extLst>
              <a:ext uri="{FF2B5EF4-FFF2-40B4-BE49-F238E27FC236}">
                <a16:creationId xmlns:a16="http://schemas.microsoft.com/office/drawing/2014/main" id="{B92566C1-108D-41F6-BD70-5CEA5EE3946D}"/>
              </a:ext>
            </a:extLst>
          </p:cNvPr>
          <p:cNvSpPr>
            <a:spLocks noGrp="1"/>
          </p:cNvSpPr>
          <p:nvPr>
            <p:ph type="title"/>
          </p:nvPr>
        </p:nvSpPr>
        <p:spPr>
          <a:xfrm>
            <a:off x="167268" y="323894"/>
            <a:ext cx="9322419" cy="487362"/>
          </a:xfrm>
        </p:spPr>
        <p:txBody>
          <a:bodyPr>
            <a:noAutofit/>
          </a:bodyPr>
          <a:lstStyle/>
          <a:p>
            <a:r>
              <a:rPr lang="en-US" sz="4000" dirty="0">
                <a:solidFill>
                  <a:schemeClr val="bg1"/>
                </a:solidFill>
                <a:effectLst/>
                <a:latin typeface="Myriad Web Pro" pitchFamily="34" charset="0"/>
              </a:rPr>
              <a:t>Grinding Close to Barriers and Obstructions</a:t>
            </a:r>
          </a:p>
        </p:txBody>
      </p:sp>
      <p:pic>
        <p:nvPicPr>
          <p:cNvPr id="7" name="Picture 3">
            <a:extLst>
              <a:ext uri="{FF2B5EF4-FFF2-40B4-BE49-F238E27FC236}">
                <a16:creationId xmlns:a16="http://schemas.microsoft.com/office/drawing/2014/main" id="{4195011C-4DE8-4D5C-A5AD-8577707E402F}"/>
              </a:ext>
            </a:extLst>
          </p:cNvPr>
          <p:cNvPicPr>
            <a:picLocks noGrp="1" noChangeAspect="1" noChangeArrowheads="1"/>
          </p:cNvPicPr>
          <p:nvPr>
            <p:ph sz="half" idx="2"/>
          </p:nvPr>
        </p:nvPicPr>
        <p:blipFill rotWithShape="1">
          <a:blip r:embed="rId5" cstate="print">
            <a:extLst>
              <a:ext uri="{28A0092B-C50C-407E-A947-70E740481C1C}">
                <a14:useLocalDpi xmlns:a14="http://schemas.microsoft.com/office/drawing/2010/main" val="0"/>
              </a:ext>
            </a:extLst>
          </a:blip>
          <a:srcRect l="2759" t="7628" r="15041"/>
          <a:stretch/>
        </p:blipFill>
        <p:spPr bwMode="auto">
          <a:xfrm>
            <a:off x="556304" y="1856652"/>
            <a:ext cx="2911365" cy="219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 name="Rectangle 5">
            <a:extLst>
              <a:ext uri="{FF2B5EF4-FFF2-40B4-BE49-F238E27FC236}">
                <a16:creationId xmlns:a16="http://schemas.microsoft.com/office/drawing/2014/main" id="{E345BD32-8E7C-4E8C-A654-157CAFC31E9F}"/>
              </a:ext>
            </a:extLst>
          </p:cNvPr>
          <p:cNvSpPr/>
          <p:nvPr/>
        </p:nvSpPr>
        <p:spPr>
          <a:xfrm>
            <a:off x="7807960" y="6024880"/>
            <a:ext cx="1259840" cy="58896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275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2677" y="-449165"/>
            <a:ext cx="6589199" cy="1280890"/>
          </a:xfrm>
        </p:spPr>
        <p:txBody>
          <a:bodyPr>
            <a:normAutofit/>
          </a:bodyPr>
          <a:lstStyle/>
          <a:p>
            <a:r>
              <a:rPr lang="en-US" sz="4400" dirty="0">
                <a:solidFill>
                  <a:schemeClr val="bg1"/>
                </a:solidFill>
                <a:effectLst/>
                <a:latin typeface="Myriad Web Pro" pitchFamily="34" charset="0"/>
              </a:rPr>
              <a:t>Diamond Grinding Slurry</a:t>
            </a:r>
          </a:p>
        </p:txBody>
      </p:sp>
      <p:pic>
        <p:nvPicPr>
          <p:cNvPr id="5" name="Picture 3" descr="Photo showing the failure of the on-board vacuum and the slurry leaking onto the pavement surface."/>
          <p:cNvPicPr>
            <a:picLocks noChangeAspect="1" noChangeArrowheads="1"/>
          </p:cNvPicPr>
          <p:nvPr/>
        </p:nvPicPr>
        <p:blipFill rotWithShape="1">
          <a:blip r:embed="rId3" cstate="print"/>
          <a:srcRect l="33991" t="17216" r="-18706" b="8807"/>
          <a:stretch/>
        </p:blipFill>
        <p:spPr>
          <a:xfrm>
            <a:off x="512684" y="2059619"/>
            <a:ext cx="5863927" cy="3840480"/>
          </a:xfrm>
          <a:prstGeom prst="roundRect">
            <a:avLst>
              <a:gd name="adj" fmla="val 4000"/>
            </a:avLst>
          </a:prstGeom>
        </p:spPr>
      </p:pic>
      <p:pic>
        <p:nvPicPr>
          <p:cNvPr id="7" name="Picture 3" descr="Photo of the grinding machine behind the grinding head."/>
          <p:cNvPicPr>
            <a:picLocks noChangeAspect="1" noChangeArrowheads="1"/>
          </p:cNvPicPr>
          <p:nvPr/>
        </p:nvPicPr>
        <p:blipFill>
          <a:blip r:embed="rId4" cstate="print"/>
          <a:stretch>
            <a:fillRect/>
          </a:stretch>
        </p:blipFill>
        <p:spPr>
          <a:xfrm>
            <a:off x="5278663" y="1092830"/>
            <a:ext cx="3901439" cy="2926080"/>
          </a:xfrm>
          <a:prstGeom prst="roundRect">
            <a:avLst>
              <a:gd name="adj" fmla="val 4000"/>
            </a:avLst>
          </a:prstGeom>
        </p:spPr>
      </p:pic>
      <p:sp>
        <p:nvSpPr>
          <p:cNvPr id="3" name="TextBox 2"/>
          <p:cNvSpPr txBox="1"/>
          <p:nvPr/>
        </p:nvSpPr>
        <p:spPr>
          <a:xfrm>
            <a:off x="1150578" y="5904940"/>
            <a:ext cx="3116062" cy="461665"/>
          </a:xfrm>
          <a:prstGeom prst="rect">
            <a:avLst/>
          </a:prstGeom>
          <a:noFill/>
        </p:spPr>
        <p:txBody>
          <a:bodyPr wrap="square" rtlCol="0">
            <a:spAutoFit/>
          </a:bodyPr>
          <a:lstStyle/>
          <a:p>
            <a:pPr>
              <a:buNone/>
            </a:pPr>
            <a:r>
              <a:rPr lang="en-US" dirty="0"/>
              <a:t>Slurry Recovery Failure</a:t>
            </a:r>
          </a:p>
        </p:txBody>
      </p:sp>
      <p:sp>
        <p:nvSpPr>
          <p:cNvPr id="8" name="Arrow: Left 7"/>
          <p:cNvSpPr/>
          <p:nvPr/>
        </p:nvSpPr>
        <p:spPr>
          <a:xfrm>
            <a:off x="2217719" y="4483223"/>
            <a:ext cx="514905" cy="19530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p>
        </p:txBody>
      </p:sp>
      <p:sp>
        <p:nvSpPr>
          <p:cNvPr id="9" name="TextBox 8"/>
          <p:cNvSpPr txBox="1"/>
          <p:nvPr/>
        </p:nvSpPr>
        <p:spPr>
          <a:xfrm>
            <a:off x="2703361" y="4350045"/>
            <a:ext cx="1482571" cy="461665"/>
          </a:xfrm>
          <a:prstGeom prst="rect">
            <a:avLst/>
          </a:prstGeom>
          <a:noFill/>
        </p:spPr>
        <p:txBody>
          <a:bodyPr wrap="square" rtlCol="0">
            <a:spAutoFit/>
          </a:bodyPr>
          <a:lstStyle/>
          <a:p>
            <a:pPr>
              <a:buNone/>
            </a:pPr>
            <a:r>
              <a:rPr lang="en-US" dirty="0"/>
              <a:t>Slurry</a:t>
            </a:r>
          </a:p>
        </p:txBody>
      </p:sp>
      <p:sp>
        <p:nvSpPr>
          <p:cNvPr id="10" name="TextBox 9"/>
          <p:cNvSpPr txBox="1"/>
          <p:nvPr/>
        </p:nvSpPr>
        <p:spPr>
          <a:xfrm>
            <a:off x="5263377" y="3967995"/>
            <a:ext cx="4337823" cy="461665"/>
          </a:xfrm>
          <a:prstGeom prst="rect">
            <a:avLst/>
          </a:prstGeom>
          <a:noFill/>
        </p:spPr>
        <p:txBody>
          <a:bodyPr wrap="square" rtlCol="0">
            <a:spAutoFit/>
          </a:bodyPr>
          <a:lstStyle/>
          <a:p>
            <a:pPr>
              <a:buNone/>
            </a:pPr>
            <a:r>
              <a:rPr lang="en-US" dirty="0"/>
              <a:t>Proper Slurry Recovery System</a:t>
            </a:r>
          </a:p>
        </p:txBody>
      </p:sp>
      <p:pic>
        <p:nvPicPr>
          <p:cNvPr id="11" name="Picture 10"/>
          <p:cNvPicPr/>
          <p:nvPr/>
        </p:nvPicPr>
        <p:blipFill rotWithShape="1">
          <a:blip r:embed="rId5" cstate="print"/>
          <a:srcRect l="32160" t="33435" r="23604" b="26249"/>
          <a:stretch/>
        </p:blipFill>
        <p:spPr bwMode="auto">
          <a:xfrm>
            <a:off x="5621081" y="4626174"/>
            <a:ext cx="2157274" cy="1474582"/>
          </a:xfrm>
          <a:prstGeom prst="rect">
            <a:avLst/>
          </a:prstGeom>
          <a:noFill/>
          <a:ln w="9525">
            <a:noFill/>
            <a:miter lim="800000"/>
            <a:headEnd/>
            <a:tailEnd/>
          </a:ln>
        </p:spPr>
      </p:pic>
      <p:sp>
        <p:nvSpPr>
          <p:cNvPr id="4" name="TextBox 3"/>
          <p:cNvSpPr txBox="1"/>
          <p:nvPr/>
        </p:nvSpPr>
        <p:spPr>
          <a:xfrm>
            <a:off x="5791928" y="5982523"/>
            <a:ext cx="2070903" cy="461665"/>
          </a:xfrm>
          <a:prstGeom prst="rect">
            <a:avLst/>
          </a:prstGeom>
          <a:noFill/>
        </p:spPr>
        <p:txBody>
          <a:bodyPr wrap="square" rtlCol="0">
            <a:spAutoFit/>
          </a:bodyPr>
          <a:lstStyle/>
          <a:p>
            <a:pPr>
              <a:buNone/>
            </a:pPr>
            <a:r>
              <a:rPr lang="en-US" dirty="0"/>
              <a:t>Poor Recovery</a:t>
            </a:r>
          </a:p>
        </p:txBody>
      </p:sp>
    </p:spTree>
    <p:extLst>
      <p:ext uri="{BB962C8B-B14F-4D97-AF65-F5344CB8AC3E}">
        <p14:creationId xmlns:p14="http://schemas.microsoft.com/office/powerpoint/2010/main" val="2010900192"/>
      </p:ext>
    </p:ext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9A58-40A7-4F9D-AD4B-1E064D9A342C}"/>
              </a:ext>
            </a:extLst>
          </p:cNvPr>
          <p:cNvSpPr>
            <a:spLocks noGrp="1"/>
          </p:cNvSpPr>
          <p:nvPr>
            <p:ph type="title"/>
          </p:nvPr>
        </p:nvSpPr>
        <p:spPr>
          <a:xfrm>
            <a:off x="635620" y="747609"/>
            <a:ext cx="8563451" cy="487362"/>
          </a:xfrm>
        </p:spPr>
        <p:txBody>
          <a:bodyPr>
            <a:noAutofit/>
          </a:bodyPr>
          <a:lstStyle/>
          <a:p>
            <a:r>
              <a:rPr lang="en-US" sz="4000" dirty="0">
                <a:solidFill>
                  <a:schemeClr val="bg1"/>
                </a:solidFill>
                <a:effectLst/>
                <a:latin typeface="Myriad Web Pro" pitchFamily="34" charset="0"/>
              </a:rPr>
              <a:t>Means for Improving pH prior to Slurry Recovery and Disposal</a:t>
            </a:r>
          </a:p>
        </p:txBody>
      </p:sp>
      <p:pic>
        <p:nvPicPr>
          <p:cNvPr id="1026" name="Picture 2" descr="Image result">
            <a:extLst>
              <a:ext uri="{FF2B5EF4-FFF2-40B4-BE49-F238E27FC236}">
                <a16:creationId xmlns:a16="http://schemas.microsoft.com/office/drawing/2014/main" id="{6E6DED9B-A406-4454-8B1B-9296287EE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863" y="1858962"/>
            <a:ext cx="5804140"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18D33E-7237-44DB-ADD2-3BBC487BFCA8}"/>
              </a:ext>
            </a:extLst>
          </p:cNvPr>
          <p:cNvSpPr/>
          <p:nvPr/>
        </p:nvSpPr>
        <p:spPr>
          <a:xfrm>
            <a:off x="7807960" y="6024880"/>
            <a:ext cx="1259840" cy="58896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AB28BA6D-F59F-4A9B-88C7-7A9D464846A6}"/>
              </a:ext>
            </a:extLst>
          </p:cNvPr>
          <p:cNvSpPr/>
          <p:nvPr/>
        </p:nvSpPr>
        <p:spPr>
          <a:xfrm rot="10800000">
            <a:off x="5143902" y="5056835"/>
            <a:ext cx="2326511" cy="4051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dirty="0"/>
          </a:p>
        </p:txBody>
      </p:sp>
      <p:sp>
        <p:nvSpPr>
          <p:cNvPr id="6" name="TextBox 5">
            <a:extLst>
              <a:ext uri="{FF2B5EF4-FFF2-40B4-BE49-F238E27FC236}">
                <a16:creationId xmlns:a16="http://schemas.microsoft.com/office/drawing/2014/main" id="{304402C1-C183-41CC-82C8-A5D597834EB9}"/>
              </a:ext>
            </a:extLst>
          </p:cNvPr>
          <p:cNvSpPr txBox="1"/>
          <p:nvPr/>
        </p:nvSpPr>
        <p:spPr>
          <a:xfrm>
            <a:off x="6928977" y="4316509"/>
            <a:ext cx="2310063" cy="830997"/>
          </a:xfrm>
          <a:prstGeom prst="rect">
            <a:avLst/>
          </a:prstGeom>
          <a:noFill/>
        </p:spPr>
        <p:txBody>
          <a:bodyPr wrap="square" rtlCol="0">
            <a:spAutoFit/>
          </a:bodyPr>
          <a:lstStyle/>
          <a:p>
            <a:r>
              <a:rPr lang="en-US" dirty="0">
                <a:solidFill>
                  <a:srgbClr val="FF0000"/>
                </a:solidFill>
              </a:rPr>
              <a:t>Typical for grinding slurry</a:t>
            </a:r>
          </a:p>
        </p:txBody>
      </p:sp>
    </p:spTree>
    <p:extLst>
      <p:ext uri="{BB962C8B-B14F-4D97-AF65-F5344CB8AC3E}">
        <p14:creationId xmlns:p14="http://schemas.microsoft.com/office/powerpoint/2010/main" val="3296977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185" y="801324"/>
            <a:ext cx="7968296" cy="441157"/>
          </a:xfrm>
        </p:spPr>
        <p:txBody>
          <a:bodyPr>
            <a:noAutofit/>
          </a:bodyPr>
          <a:lstStyle/>
          <a:p>
            <a:r>
              <a:rPr lang="en-US" sz="4000" dirty="0">
                <a:solidFill>
                  <a:schemeClr val="bg1"/>
                </a:solidFill>
                <a:effectLst/>
                <a:latin typeface="Myriad Web Pro" pitchFamily="34" charset="0"/>
              </a:rPr>
              <a:t>IGGA Best Management</a:t>
            </a:r>
            <a:r>
              <a:rPr lang="en-US" sz="4000" dirty="0">
                <a:ln w="12700">
                  <a:solidFill>
                    <a:schemeClr val="tx1"/>
                  </a:solidFill>
                  <a:prstDash val="solid"/>
                </a:ln>
                <a:solidFill>
                  <a:schemeClr val="accent3">
                    <a:lumMod val="75000"/>
                  </a:schemeClr>
                </a:solidFill>
                <a:effectLst>
                  <a:outerShdw blurRad="41275" dist="20320" dir="1800000" algn="tl" rotWithShape="0">
                    <a:srgbClr val="000000">
                      <a:alpha val="40000"/>
                    </a:srgbClr>
                  </a:outerShdw>
                </a:effectLst>
                <a:latin typeface="+mj-lt"/>
              </a:rPr>
              <a:t> </a:t>
            </a:r>
            <a:r>
              <a:rPr lang="en-US" sz="4000" dirty="0">
                <a:solidFill>
                  <a:schemeClr val="bg1"/>
                </a:solidFill>
                <a:effectLst/>
                <a:latin typeface="Myriad Web Pro" pitchFamily="34" charset="0"/>
              </a:rPr>
              <a:t>Practices for Slurry Handling</a:t>
            </a:r>
          </a:p>
        </p:txBody>
      </p:sp>
      <p:pic>
        <p:nvPicPr>
          <p:cNvPr id="4" name="Picture 4" descr="BMP Slurry"/>
          <p:cNvPicPr>
            <a:picLocks noChangeAspect="1" noChangeArrowheads="1"/>
          </p:cNvPicPr>
          <p:nvPr/>
        </p:nvPicPr>
        <p:blipFill rotWithShape="1">
          <a:blip r:embed="rId3">
            <a:extLst>
              <a:ext uri="{28A0092B-C50C-407E-A947-70E740481C1C}">
                <a14:useLocalDpi xmlns:a14="http://schemas.microsoft.com/office/drawing/2010/main" val="0"/>
              </a:ext>
            </a:extLst>
          </a:blip>
          <a:srcRect b="8028"/>
          <a:stretch/>
        </p:blipFill>
        <p:spPr bwMode="auto">
          <a:xfrm>
            <a:off x="2944784" y="1457518"/>
            <a:ext cx="3712287"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4AE76D-BB99-45BF-B453-817D2ABDA5D5}"/>
              </a:ext>
            </a:extLst>
          </p:cNvPr>
          <p:cNvSpPr/>
          <p:nvPr/>
        </p:nvSpPr>
        <p:spPr>
          <a:xfrm>
            <a:off x="8008682" y="6047182"/>
            <a:ext cx="1259840" cy="58896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625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5"/>
          <p:cNvSpPr>
            <a:spLocks noChangeArrowheads="1"/>
          </p:cNvSpPr>
          <p:nvPr/>
        </p:nvSpPr>
        <p:spPr bwMode="auto">
          <a:xfrm>
            <a:off x="6759771" y="1194845"/>
            <a:ext cx="283250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t>12 </a:t>
            </a:r>
            <a:r>
              <a:rPr lang="en-US" altLang="en-US" sz="2400" dirty="0" err="1"/>
              <a:t>ft</a:t>
            </a:r>
            <a:r>
              <a:rPr lang="en-US" altLang="en-US" sz="2400" dirty="0"/>
              <a:t> straight edge</a:t>
            </a:r>
          </a:p>
        </p:txBody>
      </p:sp>
      <p:sp>
        <p:nvSpPr>
          <p:cNvPr id="84996" name="Rectangle 6"/>
          <p:cNvSpPr>
            <a:spLocks noChangeArrowheads="1"/>
          </p:cNvSpPr>
          <p:nvPr/>
        </p:nvSpPr>
        <p:spPr bwMode="auto">
          <a:xfrm>
            <a:off x="1163638" y="2910543"/>
            <a:ext cx="1860550" cy="555625"/>
          </a:xfrm>
          <a:prstGeom prst="rect">
            <a:avLst/>
          </a:prstGeom>
          <a:solidFill>
            <a:srgbClr val="C0C0C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4997" name="Rectangle 7"/>
          <p:cNvSpPr>
            <a:spLocks noChangeArrowheads="1"/>
          </p:cNvSpPr>
          <p:nvPr/>
        </p:nvSpPr>
        <p:spPr bwMode="auto">
          <a:xfrm>
            <a:off x="3024203" y="2952543"/>
            <a:ext cx="1860550" cy="555625"/>
          </a:xfrm>
          <a:prstGeom prst="rect">
            <a:avLst/>
          </a:prstGeom>
          <a:solidFill>
            <a:srgbClr val="C0C0C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4998" name="Rectangle 8"/>
          <p:cNvSpPr>
            <a:spLocks noChangeArrowheads="1"/>
          </p:cNvSpPr>
          <p:nvPr/>
        </p:nvSpPr>
        <p:spPr bwMode="auto">
          <a:xfrm>
            <a:off x="4899221" y="2864058"/>
            <a:ext cx="1860550" cy="555625"/>
          </a:xfrm>
          <a:prstGeom prst="rect">
            <a:avLst/>
          </a:prstGeom>
          <a:solidFill>
            <a:srgbClr val="C0C0C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4999" name="Rectangle 9"/>
          <p:cNvSpPr>
            <a:spLocks noChangeArrowheads="1"/>
          </p:cNvSpPr>
          <p:nvPr/>
        </p:nvSpPr>
        <p:spPr bwMode="auto">
          <a:xfrm>
            <a:off x="1670051" y="2919413"/>
            <a:ext cx="115897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dirty="0">
                <a:solidFill>
                  <a:srgbClr val="000000"/>
                </a:solidFill>
              </a:rPr>
              <a:t>Pass 1</a:t>
            </a:r>
            <a:endParaRPr lang="en-US" altLang="en-US" sz="2400" dirty="0"/>
          </a:p>
        </p:txBody>
      </p:sp>
      <p:sp>
        <p:nvSpPr>
          <p:cNvPr id="85000" name="Rectangle 10"/>
          <p:cNvSpPr>
            <a:spLocks noChangeArrowheads="1"/>
          </p:cNvSpPr>
          <p:nvPr/>
        </p:nvSpPr>
        <p:spPr bwMode="auto">
          <a:xfrm>
            <a:off x="5414964" y="2989263"/>
            <a:ext cx="115897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000000"/>
                </a:solidFill>
              </a:rPr>
              <a:t>Pass 3</a:t>
            </a:r>
            <a:endParaRPr lang="en-US" altLang="en-US" sz="2400"/>
          </a:p>
        </p:txBody>
      </p:sp>
      <p:sp>
        <p:nvSpPr>
          <p:cNvPr id="85001" name="Rectangle 11"/>
          <p:cNvSpPr>
            <a:spLocks noChangeArrowheads="1"/>
          </p:cNvSpPr>
          <p:nvPr/>
        </p:nvSpPr>
        <p:spPr bwMode="auto">
          <a:xfrm>
            <a:off x="3543301" y="2989263"/>
            <a:ext cx="115897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000000"/>
                </a:solidFill>
              </a:rPr>
              <a:t>Pass 2</a:t>
            </a:r>
          </a:p>
        </p:txBody>
      </p:sp>
      <p:sp>
        <p:nvSpPr>
          <p:cNvPr id="85002" name="Rectangle 12"/>
          <p:cNvSpPr>
            <a:spLocks noChangeArrowheads="1"/>
          </p:cNvSpPr>
          <p:nvPr/>
        </p:nvSpPr>
        <p:spPr bwMode="auto">
          <a:xfrm>
            <a:off x="6759772" y="2812327"/>
            <a:ext cx="1858963" cy="555625"/>
          </a:xfrm>
          <a:prstGeom prst="rect">
            <a:avLst/>
          </a:prstGeom>
          <a:solidFill>
            <a:srgbClr val="C0C0C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003" name="Rectangle 13"/>
          <p:cNvSpPr>
            <a:spLocks noChangeArrowheads="1"/>
          </p:cNvSpPr>
          <p:nvPr/>
        </p:nvSpPr>
        <p:spPr bwMode="auto">
          <a:xfrm>
            <a:off x="7262814" y="2989263"/>
            <a:ext cx="1158973"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2400">
                <a:solidFill>
                  <a:srgbClr val="000000"/>
                </a:solidFill>
              </a:rPr>
              <a:t>Pass 4</a:t>
            </a:r>
          </a:p>
        </p:txBody>
      </p:sp>
      <p:sp>
        <p:nvSpPr>
          <p:cNvPr id="85004" name="Rectangle 14"/>
          <p:cNvSpPr>
            <a:spLocks noChangeArrowheads="1"/>
          </p:cNvSpPr>
          <p:nvPr/>
        </p:nvSpPr>
        <p:spPr bwMode="auto">
          <a:xfrm rot="60000">
            <a:off x="1463220" y="2696862"/>
            <a:ext cx="5582548" cy="137990"/>
          </a:xfrm>
          <a:prstGeom prst="rect">
            <a:avLst/>
          </a:prstGeom>
          <a:solidFill>
            <a:schemeClr val="tx1"/>
          </a:solidFill>
          <a:ln w="12700">
            <a:solidFill>
              <a:schemeClr val="tx1"/>
            </a:solidFill>
            <a:miter lim="800000"/>
            <a:headEnd/>
            <a:tailEnd/>
          </a:ln>
          <a:scene3d>
            <a:camera prst="orthographicFront">
              <a:rot lat="0" lon="0" rev="120000"/>
            </a:camera>
            <a:lightRig rig="threePt" dir="t"/>
          </a:scene3d>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005" name="Line 15"/>
          <p:cNvSpPr>
            <a:spLocks noChangeShapeType="1"/>
          </p:cNvSpPr>
          <p:nvPr/>
        </p:nvSpPr>
        <p:spPr bwMode="auto">
          <a:xfrm>
            <a:off x="4763734" y="2952543"/>
            <a:ext cx="0" cy="769937"/>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6" name="Line 16"/>
          <p:cNvSpPr>
            <a:spLocks noChangeShapeType="1"/>
          </p:cNvSpPr>
          <p:nvPr/>
        </p:nvSpPr>
        <p:spPr bwMode="auto">
          <a:xfrm flipV="1">
            <a:off x="4763735" y="2048222"/>
            <a:ext cx="1" cy="791991"/>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85007" name="Arc 17"/>
          <p:cNvSpPr>
            <a:spLocks/>
          </p:cNvSpPr>
          <p:nvPr/>
        </p:nvSpPr>
        <p:spPr bwMode="auto">
          <a:xfrm>
            <a:off x="6250538" y="1493135"/>
            <a:ext cx="621115" cy="1159933"/>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39"/>
                </a:moveTo>
                <a:cubicBezTo>
                  <a:pt x="33" y="9667"/>
                  <a:pt x="9641" y="47"/>
                  <a:pt x="21513" y="0"/>
                </a:cubicBezTo>
              </a:path>
              <a:path w="21600" h="21600" stroke="0" extrusionOk="0">
                <a:moveTo>
                  <a:pt x="0" y="21539"/>
                </a:moveTo>
                <a:cubicBezTo>
                  <a:pt x="33" y="9667"/>
                  <a:pt x="9641" y="47"/>
                  <a:pt x="21513" y="0"/>
                </a:cubicBezTo>
                <a:lnTo>
                  <a:pt x="21600" y="21600"/>
                </a:lnTo>
                <a:lnTo>
                  <a:pt x="0" y="21539"/>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5008" name="Rectangle 18"/>
          <p:cNvSpPr>
            <a:spLocks noChangeArrowheads="1"/>
          </p:cNvSpPr>
          <p:nvPr/>
        </p:nvSpPr>
        <p:spPr bwMode="auto">
          <a:xfrm>
            <a:off x="4021926" y="1753154"/>
            <a:ext cx="157415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u="sng" dirty="0"/>
              <a:t>&lt;</a:t>
            </a:r>
            <a:r>
              <a:rPr lang="en-US" altLang="en-US" sz="1800" dirty="0"/>
              <a:t> 1/4 in/12 </a:t>
            </a:r>
            <a:r>
              <a:rPr lang="en-US" altLang="en-US" sz="1800" dirty="0" err="1"/>
              <a:t>ft</a:t>
            </a:r>
            <a:r>
              <a:rPr lang="en-US" altLang="en-US" sz="1800" dirty="0"/>
              <a:t> </a:t>
            </a:r>
          </a:p>
        </p:txBody>
      </p:sp>
      <p:sp>
        <p:nvSpPr>
          <p:cNvPr id="85009" name="Oval 19"/>
          <p:cNvSpPr>
            <a:spLocks noChangeArrowheads="1"/>
          </p:cNvSpPr>
          <p:nvPr/>
        </p:nvSpPr>
        <p:spPr bwMode="auto">
          <a:xfrm>
            <a:off x="4190356" y="2240276"/>
            <a:ext cx="1127125" cy="1125537"/>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85010" name="Rectangle 20"/>
          <p:cNvSpPr>
            <a:spLocks noChangeArrowheads="1"/>
          </p:cNvSpPr>
          <p:nvPr/>
        </p:nvSpPr>
        <p:spPr bwMode="auto">
          <a:xfrm>
            <a:off x="1607558" y="191815"/>
            <a:ext cx="6760441"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dirty="0">
                <a:solidFill>
                  <a:schemeClr val="bg1"/>
                </a:solidFill>
                <a:latin typeface="Myriad Web Pro" pitchFamily="34" charset="0"/>
                <a:ea typeface="+mj-ea"/>
                <a:cs typeface="+mj-cs"/>
              </a:rPr>
              <a:t>Poor Match Between Passes</a:t>
            </a:r>
          </a:p>
        </p:txBody>
      </p:sp>
      <p:pic>
        <p:nvPicPr>
          <p:cNvPr id="22" name="Picture 2" descr="CPR_206"/>
          <p:cNvPicPr>
            <a:picLocks noChangeAspect="1" noChangeArrowheads="1"/>
          </p:cNvPicPr>
          <p:nvPr/>
        </p:nvPicPr>
        <p:blipFill rotWithShape="1">
          <a:blip r:embed="rId3">
            <a:extLst>
              <a:ext uri="{28A0092B-C50C-407E-A947-70E740481C1C}">
                <a14:useLocalDpi xmlns:a14="http://schemas.microsoft.com/office/drawing/2010/main" val="0"/>
              </a:ext>
            </a:extLst>
          </a:blip>
          <a:srcRect t="22032" b="20819"/>
          <a:stretch/>
        </p:blipFill>
        <p:spPr bwMode="auto">
          <a:xfrm>
            <a:off x="3654119" y="3714750"/>
            <a:ext cx="5119271"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PR_205"/>
          <p:cNvPicPr>
            <a:picLocks noChangeAspect="1" noChangeArrowheads="1"/>
          </p:cNvPicPr>
          <p:nvPr/>
        </p:nvPicPr>
        <p:blipFill rotWithShape="1">
          <a:blip r:embed="rId4">
            <a:extLst>
              <a:ext uri="{28A0092B-C50C-407E-A947-70E740481C1C}">
                <a14:useLocalDpi xmlns:a14="http://schemas.microsoft.com/office/drawing/2010/main" val="0"/>
              </a:ext>
            </a:extLst>
          </a:blip>
          <a:srcRect l="17572" t="15982" r="21992" b="15647"/>
          <a:stretch/>
        </p:blipFill>
        <p:spPr bwMode="auto">
          <a:xfrm>
            <a:off x="1583557" y="4665662"/>
            <a:ext cx="2370907" cy="2011680"/>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a:stCxn id="23" idx="3"/>
          </p:cNvCxnSpPr>
          <p:nvPr/>
        </p:nvCxnSpPr>
        <p:spPr>
          <a:xfrm flipV="1">
            <a:off x="3954463" y="5113538"/>
            <a:ext cx="2710448" cy="55796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2EDFF8E-ED32-44F2-9728-DAAB124BC420}"/>
              </a:ext>
            </a:extLst>
          </p:cNvPr>
          <p:cNvCxnSpPr/>
          <p:nvPr/>
        </p:nvCxnSpPr>
        <p:spPr>
          <a:xfrm flipV="1">
            <a:off x="2219447" y="5254906"/>
            <a:ext cx="387751" cy="13761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39BC571-3D7C-4A43-A1A4-2CFC573EC32C}"/>
              </a:ext>
            </a:extLst>
          </p:cNvPr>
          <p:cNvCxnSpPr/>
          <p:nvPr/>
        </p:nvCxnSpPr>
        <p:spPr>
          <a:xfrm>
            <a:off x="6664911" y="2498776"/>
            <a:ext cx="0" cy="2870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C2EB1F-D8CF-495C-BE1B-55293953F525}"/>
              </a:ext>
            </a:extLst>
          </p:cNvPr>
          <p:cNvCxnSpPr>
            <a:cxnSpLocks/>
          </p:cNvCxnSpPr>
          <p:nvPr/>
        </p:nvCxnSpPr>
        <p:spPr>
          <a:xfrm flipV="1">
            <a:off x="6664911" y="2864058"/>
            <a:ext cx="0" cy="32429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18">
            <a:extLst>
              <a:ext uri="{FF2B5EF4-FFF2-40B4-BE49-F238E27FC236}">
                <a16:creationId xmlns:a16="http://schemas.microsoft.com/office/drawing/2014/main" id="{28F38587-F670-4627-865A-6AF61A9109BA}"/>
              </a:ext>
            </a:extLst>
          </p:cNvPr>
          <p:cNvSpPr>
            <a:spLocks noChangeArrowheads="1"/>
          </p:cNvSpPr>
          <p:nvPr/>
        </p:nvSpPr>
        <p:spPr bwMode="auto">
          <a:xfrm>
            <a:off x="6258741" y="2180093"/>
            <a:ext cx="157415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u="sng" dirty="0"/>
              <a:t>&lt;</a:t>
            </a:r>
            <a:r>
              <a:rPr lang="en-US" altLang="en-US" sz="1800" dirty="0"/>
              <a:t> 1/8 in/12 </a:t>
            </a:r>
            <a:r>
              <a:rPr lang="en-US" altLang="en-US" sz="1800" dirty="0" err="1"/>
              <a:t>ft</a:t>
            </a:r>
            <a:r>
              <a:rPr lang="en-US" altLang="en-US" sz="1800" dirty="0"/>
              <a:t> </a:t>
            </a:r>
          </a:p>
        </p:txBody>
      </p:sp>
    </p:spTree>
    <p:extLst>
      <p:ext uri="{BB962C8B-B14F-4D97-AF65-F5344CB8AC3E}">
        <p14:creationId xmlns:p14="http://schemas.microsoft.com/office/powerpoint/2010/main" val="206075837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930" y="117087"/>
            <a:ext cx="8180388" cy="762000"/>
          </a:xfrm>
        </p:spPr>
        <p:txBody>
          <a:bodyPr/>
          <a:lstStyle/>
          <a:p>
            <a:r>
              <a:rPr lang="en-US" sz="4400" dirty="0" err="1">
                <a:solidFill>
                  <a:schemeClr val="bg1"/>
                </a:solidFill>
                <a:effectLst/>
                <a:latin typeface="Myriad Web Pro" pitchFamily="34" charset="0"/>
              </a:rPr>
              <a:t>Dogtails</a:t>
            </a:r>
            <a:endParaRPr lang="en-US" sz="4400" dirty="0">
              <a:solidFill>
                <a:schemeClr val="bg1"/>
              </a:solidFill>
              <a:effectLst/>
              <a:latin typeface="Myriad Web Pro" pitchFamily="34" charset="0"/>
            </a:endParaRPr>
          </a:p>
        </p:txBody>
      </p:sp>
      <p:pic>
        <p:nvPicPr>
          <p:cNvPr id="3" name="Picture 2"/>
          <p:cNvPicPr>
            <a:picLocks noChangeAspect="1"/>
          </p:cNvPicPr>
          <p:nvPr/>
        </p:nvPicPr>
        <p:blipFill rotWithShape="1">
          <a:blip r:embed="rId3"/>
          <a:srcRect l="32026" t="9495" r="8544" b="34711"/>
          <a:stretch/>
        </p:blipFill>
        <p:spPr>
          <a:xfrm>
            <a:off x="3001375" y="2395621"/>
            <a:ext cx="3749439" cy="1828800"/>
          </a:xfrm>
          <a:prstGeom prst="rect">
            <a:avLst/>
          </a:prstGeom>
        </p:spPr>
      </p:pic>
    </p:spTree>
    <p:extLst>
      <p:ext uri="{BB962C8B-B14F-4D97-AF65-F5344CB8AC3E}">
        <p14:creationId xmlns:p14="http://schemas.microsoft.com/office/powerpoint/2010/main" val="776924342"/>
      </p:ext>
    </p:extLst>
  </p:cSld>
  <p:clrMapOvr>
    <a:masterClrMapping/>
  </p:clrMapOvr>
  <p:transition>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60120" y="1893838"/>
            <a:ext cx="3552444" cy="367765"/>
          </a:xfrm>
        </p:spPr>
        <p:txBody>
          <a:bodyPr/>
          <a:lstStyle/>
          <a:p>
            <a:endParaRPr lang="en-US"/>
          </a:p>
        </p:txBody>
      </p:sp>
      <p:pic>
        <p:nvPicPr>
          <p:cNvPr id="7" name="Content Placeholder 6"/>
          <p:cNvPicPr>
            <a:picLocks noGrp="1" noChangeAspect="1"/>
          </p:cNvPicPr>
          <p:nvPr>
            <p:ph sz="half" idx="2"/>
          </p:nvPr>
        </p:nvPicPr>
        <p:blipFill>
          <a:blip r:embed="rId3"/>
          <a:stretch>
            <a:fillRect/>
          </a:stretch>
        </p:blipFill>
        <p:spPr>
          <a:xfrm>
            <a:off x="4976012" y="2370338"/>
            <a:ext cx="4140995" cy="3108960"/>
          </a:xfrm>
          <a:prstGeom prst="rect">
            <a:avLst/>
          </a:prstGeom>
          <a:scene3d>
            <a:camera prst="orthographicFront">
              <a:rot lat="0" lon="0" rev="16200000"/>
            </a:camera>
            <a:lightRig rig="threePt" dir="t"/>
          </a:scene3d>
        </p:spPr>
      </p:pic>
      <p:sp>
        <p:nvSpPr>
          <p:cNvPr id="2" name="Title 1"/>
          <p:cNvSpPr>
            <a:spLocks noGrp="1"/>
          </p:cNvSpPr>
          <p:nvPr>
            <p:ph type="title"/>
          </p:nvPr>
        </p:nvSpPr>
        <p:spPr>
          <a:xfrm>
            <a:off x="144966" y="378238"/>
            <a:ext cx="9285249" cy="487362"/>
          </a:xfrm>
        </p:spPr>
        <p:txBody>
          <a:bodyPr>
            <a:noAutofit/>
          </a:bodyPr>
          <a:lstStyle/>
          <a:p>
            <a:r>
              <a:rPr lang="en-US" sz="4000" dirty="0">
                <a:solidFill>
                  <a:schemeClr val="bg1"/>
                </a:solidFill>
                <a:effectLst/>
                <a:latin typeface="Myriad Web Pro" pitchFamily="34" charset="0"/>
              </a:rPr>
              <a:t>Damaged Blades and Non Uniform Texture</a:t>
            </a:r>
          </a:p>
        </p:txBody>
      </p:sp>
      <p:pic>
        <p:nvPicPr>
          <p:cNvPr id="3" name="Picture 2" descr="C:\Users\lscofield\AppData\Local\Microsoft\Windows\Temporary Internet Files\Content.Outlook\UWOYZOVX\IMG_1051.JPG"/>
          <p:cNvPicPr>
            <a:picLocks noChangeAspect="1"/>
          </p:cNvPicPr>
          <p:nvPr/>
        </p:nvPicPr>
        <p:blipFill rotWithShape="1">
          <a:blip r:embed="rId4">
            <a:extLst>
              <a:ext uri="{28A0092B-C50C-407E-A947-70E740481C1C}">
                <a14:useLocalDpi xmlns:a14="http://schemas.microsoft.com/office/drawing/2010/main" val="0"/>
              </a:ext>
            </a:extLst>
          </a:blip>
          <a:srcRect l="23301" b="36570"/>
          <a:stretch/>
        </p:blipFill>
        <p:spPr bwMode="auto">
          <a:xfrm>
            <a:off x="400992" y="1893838"/>
            <a:ext cx="4717555" cy="2926080"/>
          </a:xfrm>
          <a:prstGeom prst="rect">
            <a:avLst/>
          </a:prstGeom>
          <a:noFill/>
          <a:ln>
            <a:noFill/>
          </a:ln>
          <a:scene3d>
            <a:camera prst="orthographicFront">
              <a:rot lat="0" lon="0" rev="10799999"/>
            </a:camera>
            <a:lightRig rig="threePt" dir="t"/>
          </a:scene3d>
        </p:spPr>
      </p:pic>
      <p:pic>
        <p:nvPicPr>
          <p:cNvPr id="8" name="Picture 7" descr="C:\Users\lscofield\AppData\Local\Microsoft\Windows\Temporary Internet Files\Content.Outlook\UWOYZOVX\IMG_1050.JPG"/>
          <p:cNvPicPr>
            <a:picLocks noChangeAspect="1"/>
          </p:cNvPicPr>
          <p:nvPr/>
        </p:nvPicPr>
        <p:blipFill rotWithShape="1">
          <a:blip r:embed="rId5" cstate="print">
            <a:extLst>
              <a:ext uri="{28A0092B-C50C-407E-A947-70E740481C1C}">
                <a14:useLocalDpi xmlns:a14="http://schemas.microsoft.com/office/drawing/2010/main" val="0"/>
              </a:ext>
            </a:extLst>
          </a:blip>
          <a:srcRect l="16311" r="39326" b="35275"/>
          <a:stretch/>
        </p:blipFill>
        <p:spPr bwMode="auto">
          <a:xfrm>
            <a:off x="3221165" y="3894674"/>
            <a:ext cx="1754846" cy="1920240"/>
          </a:xfrm>
          <a:prstGeom prst="rect">
            <a:avLst/>
          </a:prstGeom>
          <a:noFill/>
          <a:ln>
            <a:noFill/>
          </a:ln>
          <a:scene3d>
            <a:camera prst="orthographicFront">
              <a:rot lat="0" lon="0" rev="10799999"/>
            </a:camera>
            <a:lightRig rig="threePt" dir="t"/>
          </a:scene3d>
        </p:spPr>
      </p:pic>
      <p:cxnSp>
        <p:nvCxnSpPr>
          <p:cNvPr id="9" name="Straight Connector 8">
            <a:extLst>
              <a:ext uri="{FF2B5EF4-FFF2-40B4-BE49-F238E27FC236}">
                <a16:creationId xmlns:a16="http://schemas.microsoft.com/office/drawing/2014/main" id="{152097E2-E3DF-45E9-8ECC-DB37821A7B37}"/>
              </a:ext>
            </a:extLst>
          </p:cNvPr>
          <p:cNvCxnSpPr>
            <a:cxnSpLocks/>
          </p:cNvCxnSpPr>
          <p:nvPr/>
        </p:nvCxnSpPr>
        <p:spPr>
          <a:xfrm>
            <a:off x="6675700" y="5121797"/>
            <a:ext cx="920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801E05-8462-42FF-BAAA-EB0A96677B66}"/>
              </a:ext>
            </a:extLst>
          </p:cNvPr>
          <p:cNvCxnSpPr>
            <a:cxnSpLocks/>
          </p:cNvCxnSpPr>
          <p:nvPr/>
        </p:nvCxnSpPr>
        <p:spPr>
          <a:xfrm>
            <a:off x="3419355" y="5036916"/>
            <a:ext cx="9201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65B5D9-62B3-4D1B-B19C-D1231CB263CA}"/>
              </a:ext>
            </a:extLst>
          </p:cNvPr>
          <p:cNvCxnSpPr/>
          <p:nvPr/>
        </p:nvCxnSpPr>
        <p:spPr>
          <a:xfrm>
            <a:off x="7595886" y="4959753"/>
            <a:ext cx="0" cy="16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8D8BEF-2C17-4937-B7B4-5C1D7B2437B0}"/>
              </a:ext>
            </a:extLst>
          </p:cNvPr>
          <p:cNvCxnSpPr/>
          <p:nvPr/>
        </p:nvCxnSpPr>
        <p:spPr>
          <a:xfrm>
            <a:off x="6677628" y="4984831"/>
            <a:ext cx="0" cy="16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FC09ED9-0FAF-419B-A82F-169612DB816C}"/>
              </a:ext>
            </a:extLst>
          </p:cNvPr>
          <p:cNvCxnSpPr/>
          <p:nvPr/>
        </p:nvCxnSpPr>
        <p:spPr>
          <a:xfrm>
            <a:off x="4339541" y="4886447"/>
            <a:ext cx="0" cy="16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2BA14A-5619-4C5E-B88E-C1513745CB8B}"/>
              </a:ext>
            </a:extLst>
          </p:cNvPr>
          <p:cNvCxnSpPr/>
          <p:nvPr/>
        </p:nvCxnSpPr>
        <p:spPr>
          <a:xfrm>
            <a:off x="3421283" y="4886447"/>
            <a:ext cx="0" cy="16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3748B1A-6227-4103-ADC8-AD7794F176E1}"/>
              </a:ext>
            </a:extLst>
          </p:cNvPr>
          <p:cNvSpPr/>
          <p:nvPr/>
        </p:nvSpPr>
        <p:spPr>
          <a:xfrm>
            <a:off x="7807960" y="6024880"/>
            <a:ext cx="1259840" cy="58896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466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052" y="230164"/>
            <a:ext cx="8416031" cy="678232"/>
          </a:xfrm>
        </p:spPr>
        <p:txBody>
          <a:bodyPr>
            <a:noAutofit/>
          </a:bodyPr>
          <a:lstStyle/>
          <a:p>
            <a:r>
              <a:rPr lang="en-US" sz="4400" dirty="0">
                <a:solidFill>
                  <a:schemeClr val="bg1"/>
                </a:solidFill>
                <a:effectLst/>
                <a:latin typeface="Myriad Web Pro" pitchFamily="34" charset="0"/>
              </a:rPr>
              <a:t>Chatter Produced From Indexing</a:t>
            </a:r>
          </a:p>
        </p:txBody>
      </p:sp>
      <p:pic>
        <p:nvPicPr>
          <p:cNvPr id="3" name="Picture 2" descr="C:\Users\lscofield\AppData\Local\Microsoft\Windows\Temporary Internet Files\Content.Outlook\4VAN8A4N\IMG_1893.JPG"/>
          <p:cNvPicPr>
            <a:picLocks noChangeAspect="1"/>
          </p:cNvPicPr>
          <p:nvPr/>
        </p:nvPicPr>
        <p:blipFill rotWithShape="1">
          <a:blip r:embed="rId3" cstate="print">
            <a:extLst>
              <a:ext uri="{28A0092B-C50C-407E-A947-70E740481C1C}">
                <a14:useLocalDpi xmlns:a14="http://schemas.microsoft.com/office/drawing/2010/main" val="0"/>
              </a:ext>
            </a:extLst>
          </a:blip>
          <a:srcRect t="21171" r="26213" b="30673"/>
          <a:stretch/>
        </p:blipFill>
        <p:spPr bwMode="auto">
          <a:xfrm>
            <a:off x="483009" y="1858962"/>
            <a:ext cx="8406582" cy="4114800"/>
          </a:xfrm>
          <a:prstGeom prst="rect">
            <a:avLst/>
          </a:prstGeom>
          <a:noFill/>
          <a:ln>
            <a:noFill/>
          </a:ln>
          <a:extLst>
            <a:ext uri="{53640926-AAD7-44D8-BBD7-CCE9431645EC}">
              <a14:shadowObscured xmlns:a14="http://schemas.microsoft.com/office/drawing/2010/main"/>
            </a:ext>
          </a:extLst>
        </p:spPr>
      </p:pic>
      <p:cxnSp>
        <p:nvCxnSpPr>
          <p:cNvPr id="5" name="Straight Arrow Connector 4">
            <a:extLst>
              <a:ext uri="{FF2B5EF4-FFF2-40B4-BE49-F238E27FC236}">
                <a16:creationId xmlns:a16="http://schemas.microsoft.com/office/drawing/2014/main" id="{69993401-10F6-4CCD-8F6B-6912E9C518C3}"/>
              </a:ext>
            </a:extLst>
          </p:cNvPr>
          <p:cNvCxnSpPr/>
          <p:nvPr/>
        </p:nvCxnSpPr>
        <p:spPr>
          <a:xfrm flipH="1" flipV="1">
            <a:off x="5176777" y="4809281"/>
            <a:ext cx="885464" cy="2835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D30727B-F5B9-4CA8-912F-7101CDA5778F}"/>
              </a:ext>
            </a:extLst>
          </p:cNvPr>
          <p:cNvCxnSpPr/>
          <p:nvPr/>
        </p:nvCxnSpPr>
        <p:spPr>
          <a:xfrm flipH="1" flipV="1">
            <a:off x="5419846" y="4728258"/>
            <a:ext cx="648182" cy="3703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3D9EF58-4CFE-48ED-BCA1-E3C432B96C90}"/>
              </a:ext>
            </a:extLst>
          </p:cNvPr>
          <p:cNvCxnSpPr/>
          <p:nvPr/>
        </p:nvCxnSpPr>
        <p:spPr>
          <a:xfrm flipH="1" flipV="1">
            <a:off x="5726575" y="4641449"/>
            <a:ext cx="335666" cy="4514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4ADD18C-2BD5-4F0B-AF0A-04F98A6231A9}"/>
              </a:ext>
            </a:extLst>
          </p:cNvPr>
          <p:cNvSpPr txBox="1"/>
          <p:nvPr/>
        </p:nvSpPr>
        <p:spPr>
          <a:xfrm>
            <a:off x="5981218" y="4867155"/>
            <a:ext cx="2505919" cy="830997"/>
          </a:xfrm>
          <a:prstGeom prst="rect">
            <a:avLst/>
          </a:prstGeom>
          <a:noFill/>
        </p:spPr>
        <p:txBody>
          <a:bodyPr wrap="square" rtlCol="0">
            <a:spAutoFit/>
          </a:bodyPr>
          <a:lstStyle/>
          <a:p>
            <a:r>
              <a:rPr lang="en-US" dirty="0"/>
              <a:t>Ripples in Pavement</a:t>
            </a:r>
          </a:p>
        </p:txBody>
      </p:sp>
    </p:spTree>
    <p:extLst>
      <p:ext uri="{BB962C8B-B14F-4D97-AF65-F5344CB8AC3E}">
        <p14:creationId xmlns:p14="http://schemas.microsoft.com/office/powerpoint/2010/main" val="311152413"/>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067" y="379646"/>
            <a:ext cx="7086600" cy="487362"/>
          </a:xfrm>
        </p:spPr>
        <p:txBody>
          <a:bodyPr>
            <a:noAutofit/>
          </a:bodyPr>
          <a:lstStyle/>
          <a:p>
            <a:r>
              <a:rPr lang="en-US" sz="4400" dirty="0">
                <a:solidFill>
                  <a:schemeClr val="bg1"/>
                </a:solidFill>
                <a:effectLst/>
                <a:latin typeface="Myriad Web Pro" pitchFamily="34" charset="0"/>
              </a:rPr>
              <a:t>Holidays</a:t>
            </a:r>
          </a:p>
        </p:txBody>
      </p:sp>
      <p:pic>
        <p:nvPicPr>
          <p:cNvPr id="3" name="Picture 2" descr="CPR_212"/>
          <p:cNvPicPr>
            <a:picLocks noChangeAspect="1" noChangeArrowheads="1"/>
          </p:cNvPicPr>
          <p:nvPr/>
        </p:nvPicPr>
        <p:blipFill rotWithShape="1">
          <a:blip r:embed="rId6">
            <a:extLst>
              <a:ext uri="{28A0092B-C50C-407E-A947-70E740481C1C}">
                <a14:useLocalDpi xmlns:a14="http://schemas.microsoft.com/office/drawing/2010/main" val="0"/>
              </a:ext>
            </a:extLst>
          </a:blip>
          <a:srcRect t="7761" b="12875"/>
          <a:stretch/>
        </p:blipFill>
        <p:spPr bwMode="auto">
          <a:xfrm>
            <a:off x="447101" y="1466850"/>
            <a:ext cx="307238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3906" y="2253612"/>
            <a:ext cx="2127250" cy="400110"/>
          </a:xfrm>
          <a:prstGeom prst="rect">
            <a:avLst/>
          </a:prstGeom>
          <a:noFill/>
        </p:spPr>
        <p:txBody>
          <a:bodyPr wrap="square" rtlCol="0">
            <a:spAutoFit/>
          </a:bodyPr>
          <a:lstStyle/>
          <a:p>
            <a:r>
              <a:rPr lang="en-US" sz="2000" dirty="0"/>
              <a:t>Typical Holiday</a:t>
            </a:r>
          </a:p>
        </p:txBody>
      </p:sp>
      <p:pic>
        <p:nvPicPr>
          <p:cNvPr id="5" name="Picture 3" descr="3846090-R1-031-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3968741" y="1162050"/>
            <a:ext cx="4648200" cy="4267200"/>
          </a:xfrm>
          <a:prstGeom prst="rect">
            <a:avLst/>
          </a:prstGeom>
          <a:noFill/>
        </p:spPr>
      </p:pic>
      <p:cxnSp>
        <p:nvCxnSpPr>
          <p:cNvPr id="8" name="Straight Arrow Connector 7"/>
          <p:cNvCxnSpPr>
            <a:cxnSpLocks/>
          </p:cNvCxnSpPr>
          <p:nvPr/>
        </p:nvCxnSpPr>
        <p:spPr>
          <a:xfrm flipH="1" flipV="1">
            <a:off x="6292842" y="2586832"/>
            <a:ext cx="673109" cy="6111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7131050" y="2203451"/>
            <a:ext cx="279400" cy="383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89750" y="2538964"/>
            <a:ext cx="1511300" cy="830997"/>
          </a:xfrm>
          <a:prstGeom prst="rect">
            <a:avLst/>
          </a:prstGeom>
          <a:noFill/>
        </p:spPr>
        <p:txBody>
          <a:bodyPr wrap="square" rtlCol="0">
            <a:spAutoFit/>
          </a:bodyPr>
          <a:lstStyle/>
          <a:p>
            <a:r>
              <a:rPr lang="en-US" dirty="0"/>
              <a:t>Curl &amp; Warp</a:t>
            </a:r>
          </a:p>
        </p:txBody>
      </p:sp>
      <p:grpSp>
        <p:nvGrpSpPr>
          <p:cNvPr id="20" name="Group 5"/>
          <p:cNvGrpSpPr>
            <a:grpSpLocks noChangeAspect="1"/>
          </p:cNvGrpSpPr>
          <p:nvPr/>
        </p:nvGrpSpPr>
        <p:grpSpPr bwMode="auto">
          <a:xfrm>
            <a:off x="561966" y="2800350"/>
            <a:ext cx="2389190" cy="1828800"/>
            <a:chOff x="2379343" y="1987313"/>
            <a:chExt cx="6315076" cy="4746148"/>
          </a:xfrm>
        </p:grpSpPr>
        <p:pic>
          <p:nvPicPr>
            <p:cNvPr id="21" name="Picture 3" descr="Photo of an inside turn lane with several holidays indicated."/>
            <p:cNvPicPr>
              <a:picLocks noChangeAspect="1" noChangeArrowheads="1"/>
            </p:cNvPicPr>
            <p:nvPr/>
          </p:nvPicPr>
          <p:blipFill rotWithShape="1">
            <a:blip r:embed="rId8" cstate="print"/>
            <a:srcRect l="10120" t="4494" b="21146"/>
            <a:stretch/>
          </p:blipFill>
          <p:spPr bwMode="auto">
            <a:xfrm>
              <a:off x="2379343" y="1987313"/>
              <a:ext cx="6315076" cy="4746148"/>
            </a:xfrm>
            <a:prstGeom prst="roundRect">
              <a:avLst>
                <a:gd name="adj" fmla="val 4000"/>
              </a:avLst>
            </a:prstGeom>
            <a:noFill/>
            <a:ln>
              <a:noFill/>
            </a:ln>
            <a:effectLst/>
          </p:spPr>
        </p:pic>
        <p:sp>
          <p:nvSpPr>
            <p:cNvPr id="22" name="Oval 1"/>
            <p:cNvSpPr>
              <a:spLocks noChangeArrowheads="1"/>
            </p:cNvSpPr>
            <p:nvPr>
              <p:custDataLst>
                <p:tags r:id="rId1"/>
              </p:custDataLst>
            </p:nvPr>
          </p:nvSpPr>
          <p:spPr bwMode="auto">
            <a:xfrm>
              <a:off x="3281044" y="5557855"/>
              <a:ext cx="1257300" cy="1162050"/>
            </a:xfrm>
            <a:prstGeom prst="ellipse">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latin typeface="Times New Roman" panose="02020603050405020304" pitchFamily="18" charset="0"/>
              </a:endParaRPr>
            </a:p>
          </p:txBody>
        </p:sp>
        <p:sp>
          <p:nvSpPr>
            <p:cNvPr id="23" name="Oval 9"/>
            <p:cNvSpPr>
              <a:spLocks noChangeArrowheads="1"/>
            </p:cNvSpPr>
            <p:nvPr>
              <p:custDataLst>
                <p:tags r:id="rId2"/>
              </p:custDataLst>
            </p:nvPr>
          </p:nvSpPr>
          <p:spPr bwMode="auto">
            <a:xfrm>
              <a:off x="3719194" y="4356356"/>
              <a:ext cx="1257300" cy="1162050"/>
            </a:xfrm>
            <a:prstGeom prst="ellipse">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latin typeface="Times New Roman" panose="02020603050405020304" pitchFamily="18" charset="0"/>
              </a:endParaRPr>
            </a:p>
          </p:txBody>
        </p:sp>
        <p:sp>
          <p:nvSpPr>
            <p:cNvPr id="24" name="Oval 10"/>
            <p:cNvSpPr>
              <a:spLocks noChangeArrowheads="1"/>
            </p:cNvSpPr>
            <p:nvPr>
              <p:custDataLst>
                <p:tags r:id="rId3"/>
              </p:custDataLst>
            </p:nvPr>
          </p:nvSpPr>
          <p:spPr bwMode="auto">
            <a:xfrm>
              <a:off x="4138294" y="3194306"/>
              <a:ext cx="1257300" cy="1162050"/>
            </a:xfrm>
            <a:prstGeom prst="ellipse">
              <a:avLst/>
            </a:prstGeom>
            <a:noFill/>
            <a:ln w="1905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a:latin typeface="Times New Roman" panose="02020603050405020304" pitchFamily="18" charset="0"/>
              </a:endParaRPr>
            </a:p>
          </p:txBody>
        </p:sp>
      </p:grpSp>
      <p:sp>
        <p:nvSpPr>
          <p:cNvPr id="25" name="TextBox 24"/>
          <p:cNvSpPr txBox="1"/>
          <p:nvPr/>
        </p:nvSpPr>
        <p:spPr>
          <a:xfrm>
            <a:off x="1458945" y="3630009"/>
            <a:ext cx="2355667" cy="707886"/>
          </a:xfrm>
          <a:prstGeom prst="rect">
            <a:avLst/>
          </a:prstGeom>
          <a:noFill/>
        </p:spPr>
        <p:txBody>
          <a:bodyPr wrap="square" rtlCol="0">
            <a:spAutoFit/>
          </a:bodyPr>
          <a:lstStyle/>
          <a:p>
            <a:r>
              <a:rPr lang="en-US" sz="2000" dirty="0"/>
              <a:t>Feathering Holidays</a:t>
            </a:r>
          </a:p>
        </p:txBody>
      </p:sp>
    </p:spTree>
    <p:extLst>
      <p:ext uri="{BB962C8B-B14F-4D97-AF65-F5344CB8AC3E}">
        <p14:creationId xmlns:p14="http://schemas.microsoft.com/office/powerpoint/2010/main" val="1855322033"/>
      </p:ext>
    </p:ext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3FCB-E381-4269-91C1-3B08B7FC2EFC}"/>
              </a:ext>
            </a:extLst>
          </p:cNvPr>
          <p:cNvSpPr>
            <a:spLocks noGrp="1"/>
          </p:cNvSpPr>
          <p:nvPr>
            <p:ph type="title"/>
          </p:nvPr>
        </p:nvSpPr>
        <p:spPr>
          <a:xfrm>
            <a:off x="1596832" y="148645"/>
            <a:ext cx="8180388" cy="762000"/>
          </a:xfrm>
        </p:spPr>
        <p:txBody>
          <a:bodyPr/>
          <a:lstStyle/>
          <a:p>
            <a:r>
              <a:rPr lang="en-US" sz="4800" dirty="0">
                <a:solidFill>
                  <a:schemeClr val="bg1"/>
                </a:solidFill>
                <a:effectLst/>
                <a:latin typeface="Myriad Web Pro" pitchFamily="34" charset="0"/>
              </a:rPr>
              <a:t>Different Types of FDR</a:t>
            </a:r>
          </a:p>
        </p:txBody>
      </p:sp>
      <p:pic>
        <p:nvPicPr>
          <p:cNvPr id="4" name="Content Placeholder 3">
            <a:extLst>
              <a:ext uri="{FF2B5EF4-FFF2-40B4-BE49-F238E27FC236}">
                <a16:creationId xmlns:a16="http://schemas.microsoft.com/office/drawing/2014/main" id="{094984BF-A099-4E17-BC78-54F058BF1B45}"/>
              </a:ext>
            </a:extLst>
          </p:cNvPr>
          <p:cNvPicPr>
            <a:picLocks noGrp="1" noChangeAspect="1"/>
          </p:cNvPicPr>
          <p:nvPr>
            <p:ph idx="1"/>
          </p:nvPr>
        </p:nvPicPr>
        <p:blipFill rotWithShape="1">
          <a:blip r:embed="rId2"/>
          <a:srcRect l="52500" t="7053" r="10000" b="6038"/>
          <a:stretch/>
        </p:blipFill>
        <p:spPr>
          <a:xfrm>
            <a:off x="1168754" y="1073496"/>
            <a:ext cx="7610441" cy="5669280"/>
          </a:xfrm>
          <a:prstGeom prst="rect">
            <a:avLst/>
          </a:prstGeom>
        </p:spPr>
      </p:pic>
    </p:spTree>
    <p:extLst>
      <p:ext uri="{BB962C8B-B14F-4D97-AF65-F5344CB8AC3E}">
        <p14:creationId xmlns:p14="http://schemas.microsoft.com/office/powerpoint/2010/main" val="1330519091"/>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56786" y="319668"/>
            <a:ext cx="9144000" cy="914400"/>
          </a:xfrm>
        </p:spPr>
        <p:txBody>
          <a:bodyPr>
            <a:normAutofit fontScale="90000"/>
          </a:bodyPr>
          <a:lstStyle/>
          <a:p>
            <a:pPr eaLnBrk="1" hangingPunct="1">
              <a:defRPr/>
            </a:pPr>
            <a:r>
              <a:rPr lang="en-US" sz="4400" dirty="0">
                <a:solidFill>
                  <a:schemeClr val="bg1"/>
                </a:solidFill>
                <a:effectLst/>
                <a:latin typeface="Myriad Web Pro" pitchFamily="34" charset="0"/>
              </a:rPr>
              <a:t>Why Concrete Pavement Preservation</a:t>
            </a:r>
            <a:br>
              <a:rPr lang="en-US" sz="4400" dirty="0">
                <a:solidFill>
                  <a:schemeClr val="bg1"/>
                </a:solidFill>
                <a:effectLst/>
                <a:latin typeface="Myriad Web Pro" pitchFamily="34" charset="0"/>
              </a:rPr>
            </a:br>
            <a:r>
              <a:rPr lang="en-US" sz="4400" dirty="0">
                <a:solidFill>
                  <a:schemeClr val="bg1"/>
                </a:solidFill>
                <a:effectLst/>
                <a:latin typeface="Myriad Web Pro" pitchFamily="34" charset="0"/>
              </a:rPr>
              <a:t>  Bellefontaine, Ohio  1925</a:t>
            </a:r>
          </a:p>
        </p:txBody>
      </p:sp>
      <p:pic>
        <p:nvPicPr>
          <p:cNvPr id="4" name="Picture 3" descr="F:\DCIM\100OLYMP\P7151024.JPG"/>
          <p:cNvPicPr>
            <a:picLocks noChangeAspect="1"/>
          </p:cNvPicPr>
          <p:nvPr/>
        </p:nvPicPr>
        <p:blipFill>
          <a:blip r:embed="rId2" cstate="print"/>
          <a:srcRect t="2631"/>
          <a:stretch>
            <a:fillRect/>
          </a:stretch>
        </p:blipFill>
        <p:spPr bwMode="auto">
          <a:xfrm>
            <a:off x="762001" y="1371600"/>
            <a:ext cx="8189913" cy="5181600"/>
          </a:xfrm>
          <a:prstGeom prst="rect">
            <a:avLst/>
          </a:prstGeom>
          <a:noFill/>
          <a:ln w="130175">
            <a:solidFill>
              <a:schemeClr val="accent3">
                <a:lumMod val="60000"/>
                <a:lumOff val="40000"/>
              </a:schemeClr>
            </a:solidFill>
            <a:miter lim="800000"/>
            <a:headEnd/>
            <a:tailEnd/>
          </a:ln>
        </p:spPr>
      </p:pic>
      <p:cxnSp>
        <p:nvCxnSpPr>
          <p:cNvPr id="6" name="Straight Connector 5"/>
          <p:cNvCxnSpPr>
            <a:cxnSpLocks noChangeShapeType="1"/>
          </p:cNvCxnSpPr>
          <p:nvPr/>
        </p:nvCxnSpPr>
        <p:spPr bwMode="auto">
          <a:xfrm>
            <a:off x="838200" y="4572000"/>
            <a:ext cx="8077200" cy="76200"/>
          </a:xfrm>
          <a:prstGeom prst="line">
            <a:avLst/>
          </a:prstGeom>
          <a:noFill/>
          <a:ln w="25400" algn="ctr">
            <a:solidFill>
              <a:srgbClr val="FF0000"/>
            </a:solidFill>
            <a:prstDash val="dash"/>
            <a:miter lim="800000"/>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838200" y="5867400"/>
            <a:ext cx="8077200" cy="76200"/>
          </a:xfrm>
          <a:prstGeom prst="line">
            <a:avLst/>
          </a:prstGeom>
          <a:noFill/>
          <a:ln w="25400" algn="ctr">
            <a:solidFill>
              <a:srgbClr val="FF0000"/>
            </a:solidFill>
            <a:prstDash val="dash"/>
            <a:miter lim="800000"/>
            <a:headEnd/>
            <a:tailEnd/>
          </a:ln>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flipV="1">
            <a:off x="1524000" y="2819400"/>
            <a:ext cx="3048000" cy="1752600"/>
          </a:xfrm>
          <a:prstGeom prst="line">
            <a:avLst/>
          </a:prstGeom>
          <a:noFill/>
          <a:ln w="25400" algn="ctr">
            <a:solidFill>
              <a:srgbClr val="FFFF00"/>
            </a:solidFill>
            <a:miter lim="800000"/>
            <a:headEnd/>
            <a:tailEnd/>
          </a:ln>
          <a:extLst>
            <a:ext uri="{909E8E84-426E-40DD-AFC4-6F175D3DCCD1}">
              <a14:hiddenFill xmlns:a14="http://schemas.microsoft.com/office/drawing/2010/main">
                <a:noFill/>
              </a14:hiddenFill>
            </a:ext>
          </a:extLst>
        </p:spPr>
      </p:cxnSp>
      <p:cxnSp>
        <p:nvCxnSpPr>
          <p:cNvPr id="13" name="Straight Connector 12"/>
          <p:cNvCxnSpPr>
            <a:cxnSpLocks noChangeShapeType="1"/>
          </p:cNvCxnSpPr>
          <p:nvPr/>
        </p:nvCxnSpPr>
        <p:spPr bwMode="auto">
          <a:xfrm>
            <a:off x="7696200" y="3581400"/>
            <a:ext cx="1219200" cy="381000"/>
          </a:xfrm>
          <a:prstGeom prst="line">
            <a:avLst/>
          </a:prstGeom>
          <a:noFill/>
          <a:ln w="25400" algn="ctr">
            <a:solidFill>
              <a:srgbClr val="FFFF00"/>
            </a:solidFill>
            <a:miter lim="800000"/>
            <a:headEnd/>
            <a:tailEnd/>
          </a:ln>
          <a:extLst>
            <a:ext uri="{909E8E84-426E-40DD-AFC4-6F175D3DCCD1}">
              <a14:hiddenFill xmlns:a14="http://schemas.microsoft.com/office/drawing/2010/main">
                <a:noFill/>
              </a14:hiddenFill>
            </a:ext>
          </a:extLst>
        </p:spPr>
      </p:cxnSp>
      <p:sp>
        <p:nvSpPr>
          <p:cNvPr id="28679" name="TextBox 1"/>
          <p:cNvSpPr txBox="1">
            <a:spLocks noChangeArrowheads="1"/>
          </p:cNvSpPr>
          <p:nvPr/>
        </p:nvSpPr>
        <p:spPr bwMode="auto">
          <a:xfrm>
            <a:off x="4664075" y="4995864"/>
            <a:ext cx="472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pPr eaLnBrk="1" hangingPunct="1">
              <a:spcBef>
                <a:spcPct val="20000"/>
              </a:spcBef>
              <a:buNone/>
            </a:pPr>
            <a:r>
              <a:rPr lang="en-US" altLang="en-US" sz="2800" dirty="0">
                <a:solidFill>
                  <a:srgbClr val="FF0000"/>
                </a:solidFill>
              </a:rPr>
              <a:t>2020= 129</a:t>
            </a:r>
            <a:r>
              <a:rPr lang="en-US" altLang="en-US" sz="2800" baseline="30000" dirty="0">
                <a:solidFill>
                  <a:srgbClr val="FF0000"/>
                </a:solidFill>
              </a:rPr>
              <a:t>th</a:t>
            </a:r>
            <a:r>
              <a:rPr lang="en-US" altLang="en-US" sz="2800" dirty="0">
                <a:solidFill>
                  <a:srgbClr val="FF0000"/>
                </a:solidFill>
              </a:rPr>
              <a:t> Anniversary</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5B74-B106-4D4A-B675-B453B2A43BDE}"/>
              </a:ext>
            </a:extLst>
          </p:cNvPr>
          <p:cNvSpPr>
            <a:spLocks noGrp="1"/>
          </p:cNvSpPr>
          <p:nvPr>
            <p:ph type="title"/>
          </p:nvPr>
        </p:nvSpPr>
        <p:spPr/>
        <p:txBody>
          <a:bodyPr/>
          <a:lstStyle/>
          <a:p>
            <a:r>
              <a:rPr lang="en-US" altLang="en-US" sz="4800" dirty="0">
                <a:solidFill>
                  <a:schemeClr val="bg1"/>
                </a:solidFill>
                <a:effectLst/>
                <a:latin typeface="Myriad Web Pro" pitchFamily="34" charset="0"/>
              </a:rPr>
              <a:t>Full-Depth Repair Use</a:t>
            </a:r>
            <a:endParaRPr lang="en-US" sz="4800" dirty="0">
              <a:solidFill>
                <a:schemeClr val="bg1"/>
              </a:solidFill>
              <a:effectLst/>
              <a:latin typeface="Myriad Web Pro" pitchFamily="34" charset="0"/>
            </a:endParaRPr>
          </a:p>
        </p:txBody>
      </p:sp>
      <p:sp>
        <p:nvSpPr>
          <p:cNvPr id="3" name="Content Placeholder 2">
            <a:extLst>
              <a:ext uri="{FF2B5EF4-FFF2-40B4-BE49-F238E27FC236}">
                <a16:creationId xmlns:a16="http://schemas.microsoft.com/office/drawing/2014/main" id="{34394B90-8998-481E-A38A-38A43D4D3CE3}"/>
              </a:ext>
            </a:extLst>
          </p:cNvPr>
          <p:cNvSpPr>
            <a:spLocks noGrp="1"/>
          </p:cNvSpPr>
          <p:nvPr>
            <p:ph idx="1"/>
          </p:nvPr>
        </p:nvSpPr>
        <p:spPr>
          <a:xfrm>
            <a:off x="1439862" y="1560513"/>
            <a:ext cx="8161338" cy="4114800"/>
          </a:xfrm>
        </p:spPr>
        <p:txBody>
          <a:bodyPr/>
          <a:lstStyle/>
          <a:p>
            <a:r>
              <a:rPr lang="en-US" sz="3600" kern="1200" dirty="0">
                <a:solidFill>
                  <a:schemeClr val="bg2"/>
                </a:solidFill>
                <a:latin typeface="Arial" panose="020B0604020202020204" pitchFamily="34" charset="0"/>
              </a:rPr>
              <a:t>Purpose</a:t>
            </a:r>
          </a:p>
          <a:p>
            <a:pPr lvl="1"/>
            <a:r>
              <a:rPr lang="en-US" sz="2800" kern="1200" dirty="0">
                <a:solidFill>
                  <a:schemeClr val="bg2"/>
                </a:solidFill>
                <a:latin typeface="Arial" panose="020B0604020202020204" pitchFamily="34" charset="0"/>
                <a:ea typeface="+mn-ea"/>
                <a:cs typeface="+mn-cs"/>
              </a:rPr>
              <a:t>Restore Structure</a:t>
            </a:r>
          </a:p>
          <a:p>
            <a:pPr lvl="1"/>
            <a:r>
              <a:rPr lang="en-US" sz="2800" kern="1200" dirty="0">
                <a:solidFill>
                  <a:schemeClr val="bg2"/>
                </a:solidFill>
                <a:latin typeface="Arial" panose="020B0604020202020204" pitchFamily="34" charset="0"/>
                <a:ea typeface="+mn-ea"/>
                <a:cs typeface="+mn-cs"/>
              </a:rPr>
              <a:t>Restore Ride</a:t>
            </a:r>
          </a:p>
          <a:p>
            <a:r>
              <a:rPr lang="en-US" sz="3600" kern="1200" dirty="0">
                <a:solidFill>
                  <a:schemeClr val="bg2"/>
                </a:solidFill>
                <a:latin typeface="Arial" panose="020B0604020202020204" pitchFamily="34" charset="0"/>
              </a:rPr>
              <a:t>Used For</a:t>
            </a:r>
          </a:p>
          <a:p>
            <a:pPr lvl="1"/>
            <a:r>
              <a:rPr lang="en-US" sz="2800" kern="1200" dirty="0">
                <a:solidFill>
                  <a:schemeClr val="bg2"/>
                </a:solidFill>
                <a:latin typeface="Arial" panose="020B0604020202020204" pitchFamily="34" charset="0"/>
                <a:ea typeface="+mn-ea"/>
                <a:cs typeface="+mn-cs"/>
              </a:rPr>
              <a:t>Joint Deterioration</a:t>
            </a:r>
          </a:p>
          <a:p>
            <a:pPr lvl="1"/>
            <a:r>
              <a:rPr lang="en-US" sz="2800" kern="1200" dirty="0">
                <a:solidFill>
                  <a:schemeClr val="bg2"/>
                </a:solidFill>
                <a:latin typeface="Arial" panose="020B0604020202020204" pitchFamily="34" charset="0"/>
                <a:ea typeface="+mn-ea"/>
                <a:cs typeface="+mn-cs"/>
              </a:rPr>
              <a:t>Transverse Cracking</a:t>
            </a:r>
          </a:p>
          <a:p>
            <a:pPr lvl="1"/>
            <a:r>
              <a:rPr lang="en-US" sz="2800" kern="1200" dirty="0">
                <a:solidFill>
                  <a:schemeClr val="bg2"/>
                </a:solidFill>
                <a:latin typeface="Arial" panose="020B0604020202020204" pitchFamily="34" charset="0"/>
                <a:ea typeface="+mn-ea"/>
                <a:cs typeface="+mn-cs"/>
              </a:rPr>
              <a:t>Longitudinal Cracking </a:t>
            </a:r>
          </a:p>
          <a:p>
            <a:pPr lvl="1"/>
            <a:r>
              <a:rPr lang="en-US" sz="2800" kern="1200" dirty="0">
                <a:solidFill>
                  <a:schemeClr val="bg2"/>
                </a:solidFill>
                <a:latin typeface="Arial" panose="020B0604020202020204" pitchFamily="34" charset="0"/>
                <a:ea typeface="+mn-ea"/>
                <a:cs typeface="+mn-cs"/>
              </a:rPr>
              <a:t>Broken Slabs and Corner Breaks </a:t>
            </a:r>
          </a:p>
          <a:p>
            <a:pPr lvl="1"/>
            <a:endParaRPr lang="en-US" dirty="0"/>
          </a:p>
          <a:p>
            <a:pPr marL="1347788" lvl="3" indent="0">
              <a:buNone/>
            </a:pPr>
            <a:endParaRPr lang="en-US" dirty="0"/>
          </a:p>
        </p:txBody>
      </p:sp>
    </p:spTree>
    <p:extLst>
      <p:ext uri="{BB962C8B-B14F-4D97-AF65-F5344CB8AC3E}">
        <p14:creationId xmlns:p14="http://schemas.microsoft.com/office/powerpoint/2010/main" val="273007180"/>
      </p:ext>
    </p:extLst>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E0519-B09F-46AF-8E48-CFFA31F1558D}"/>
              </a:ext>
            </a:extLst>
          </p:cNvPr>
          <p:cNvSpPr>
            <a:spLocks noGrp="1"/>
          </p:cNvSpPr>
          <p:nvPr>
            <p:ph type="title"/>
          </p:nvPr>
        </p:nvSpPr>
        <p:spPr>
          <a:xfrm>
            <a:off x="2143760" y="167640"/>
            <a:ext cx="6370320" cy="807720"/>
          </a:xfrm>
        </p:spPr>
        <p:txBody>
          <a:bodyPr/>
          <a:lstStyle/>
          <a:p>
            <a:r>
              <a:rPr lang="en-US" sz="4800" dirty="0">
                <a:solidFill>
                  <a:schemeClr val="bg1"/>
                </a:solidFill>
                <a:effectLst/>
                <a:latin typeface="Myriad Web Pro" pitchFamily="34" charset="0"/>
              </a:rPr>
              <a:t>Repairing Cracking</a:t>
            </a:r>
          </a:p>
        </p:txBody>
      </p:sp>
      <p:pic>
        <p:nvPicPr>
          <p:cNvPr id="4" name="Picture Placeholder 44" descr="Typical transverse crack that has enough deterioration to warrant full-depth repair&#10;">
            <a:extLst>
              <a:ext uri="{FF2B5EF4-FFF2-40B4-BE49-F238E27FC236}">
                <a16:creationId xmlns:a16="http://schemas.microsoft.com/office/drawing/2014/main" id="{3D26B673-1509-42D4-806E-9ADA5E112426}"/>
              </a:ext>
            </a:extLst>
          </p:cNvPr>
          <p:cNvPicPr>
            <a:picLocks noChangeAspect="1"/>
          </p:cNvPicPr>
          <p:nvPr/>
        </p:nvPicPr>
        <p:blipFill>
          <a:blip r:embed="rId2"/>
          <a:srcRect l="190" r="190"/>
          <a:stretch>
            <a:fillRect/>
          </a:stretch>
        </p:blipFill>
        <p:spPr bwMode="auto">
          <a:xfrm>
            <a:off x="111759" y="1097280"/>
            <a:ext cx="3576610" cy="3383280"/>
          </a:xfrm>
          <a:prstGeom prst="rect">
            <a:avLst/>
          </a:prstGeom>
          <a:noFill/>
          <a:ln w="9525">
            <a:noFill/>
            <a:miter lim="800000"/>
            <a:headEnd/>
            <a:tailEnd/>
          </a:ln>
          <a:effectLst/>
        </p:spPr>
      </p:pic>
      <p:pic>
        <p:nvPicPr>
          <p:cNvPr id="5" name="Picture Placeholder 46" descr="A longitudinal crack in the outside lane in the wheel patch closest to a longitudinal joint&#10;">
            <a:extLst>
              <a:ext uri="{FF2B5EF4-FFF2-40B4-BE49-F238E27FC236}">
                <a16:creationId xmlns:a16="http://schemas.microsoft.com/office/drawing/2014/main" id="{807D9BFC-E101-4627-BB49-0A7517171E9D}"/>
              </a:ext>
            </a:extLst>
          </p:cNvPr>
          <p:cNvPicPr>
            <a:picLocks noChangeAspect="1"/>
          </p:cNvPicPr>
          <p:nvPr/>
        </p:nvPicPr>
        <p:blipFill>
          <a:blip r:embed="rId3"/>
          <a:srcRect l="236" r="236"/>
          <a:stretch>
            <a:fillRect/>
          </a:stretch>
        </p:blipFill>
        <p:spPr bwMode="auto">
          <a:xfrm>
            <a:off x="2987040" y="3474720"/>
            <a:ext cx="3576610" cy="3383280"/>
          </a:xfrm>
          <a:prstGeom prst="rect">
            <a:avLst/>
          </a:prstGeom>
          <a:noFill/>
          <a:ln w="9525">
            <a:noFill/>
            <a:miter lim="800000"/>
            <a:headEnd/>
            <a:tailEnd/>
          </a:ln>
          <a:effectLst/>
        </p:spPr>
      </p:pic>
      <p:pic>
        <p:nvPicPr>
          <p:cNvPr id="6" name="Picture Placeholder 48" descr="A corner break from a transverse joint to the outside edge of a concrete slab&#10;">
            <a:extLst>
              <a:ext uri="{FF2B5EF4-FFF2-40B4-BE49-F238E27FC236}">
                <a16:creationId xmlns:a16="http://schemas.microsoft.com/office/drawing/2014/main" id="{CA16BDC3-04E1-490F-B34B-2694859079D2}"/>
              </a:ext>
            </a:extLst>
          </p:cNvPr>
          <p:cNvPicPr>
            <a:picLocks noChangeAspect="1"/>
          </p:cNvPicPr>
          <p:nvPr/>
        </p:nvPicPr>
        <p:blipFill rotWithShape="1">
          <a:blip r:embed="rId4"/>
          <a:srcRect l="241" r="241" b="17417"/>
          <a:stretch/>
        </p:blipFill>
        <p:spPr>
          <a:xfrm>
            <a:off x="5923280" y="1056640"/>
            <a:ext cx="3576610" cy="2794000"/>
          </a:xfrm>
          <a:prstGeom prst="rect">
            <a:avLst/>
          </a:prstGeom>
        </p:spPr>
      </p:pic>
      <p:sp>
        <p:nvSpPr>
          <p:cNvPr id="7" name="Rectangle 6">
            <a:extLst>
              <a:ext uri="{FF2B5EF4-FFF2-40B4-BE49-F238E27FC236}">
                <a16:creationId xmlns:a16="http://schemas.microsoft.com/office/drawing/2014/main" id="{4AD0430B-D86A-457C-B0B0-C72AFCE129DC}"/>
              </a:ext>
            </a:extLst>
          </p:cNvPr>
          <p:cNvSpPr/>
          <p:nvPr/>
        </p:nvSpPr>
        <p:spPr bwMode="auto">
          <a:xfrm>
            <a:off x="111760" y="4246880"/>
            <a:ext cx="2865120" cy="386080"/>
          </a:xfrm>
          <a:prstGeom prst="rect">
            <a:avLst/>
          </a:prstGeom>
          <a:solidFill>
            <a:srgbClr val="FFC000"/>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None/>
              <a:tabLst/>
            </a:pPr>
            <a:r>
              <a:rPr kumimoji="0" lang="en-US" sz="2400" b="1" i="0" u="none" strike="noStrike" cap="none" normalizeH="0" baseline="0" dirty="0">
                <a:ln>
                  <a:noFill/>
                </a:ln>
                <a:solidFill>
                  <a:schemeClr val="hlink"/>
                </a:solidFill>
                <a:effectLst/>
                <a:latin typeface="Myriad Web Pro" pitchFamily="34" charset="0"/>
              </a:rPr>
              <a:t>Transverse Cracks</a:t>
            </a:r>
          </a:p>
        </p:txBody>
      </p:sp>
      <p:sp>
        <p:nvSpPr>
          <p:cNvPr id="8" name="Rectangle 7">
            <a:extLst>
              <a:ext uri="{FF2B5EF4-FFF2-40B4-BE49-F238E27FC236}">
                <a16:creationId xmlns:a16="http://schemas.microsoft.com/office/drawing/2014/main" id="{C55CD8DE-2012-4913-8FA0-2DB1178F4333}"/>
              </a:ext>
            </a:extLst>
          </p:cNvPr>
          <p:cNvSpPr/>
          <p:nvPr/>
        </p:nvSpPr>
        <p:spPr bwMode="auto">
          <a:xfrm>
            <a:off x="3454400" y="6471920"/>
            <a:ext cx="2865120" cy="386080"/>
          </a:xfrm>
          <a:prstGeom prst="rect">
            <a:avLst/>
          </a:prstGeom>
          <a:solidFill>
            <a:srgbClr val="FFC000"/>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None/>
              <a:tabLst/>
            </a:pPr>
            <a:r>
              <a:rPr lang="en-US" dirty="0"/>
              <a:t>Longitudinal</a:t>
            </a:r>
            <a:r>
              <a:rPr kumimoji="0" lang="en-US" sz="2400" b="1" i="0" u="none" strike="noStrike" cap="none" normalizeH="0" baseline="0" dirty="0">
                <a:ln>
                  <a:noFill/>
                </a:ln>
                <a:solidFill>
                  <a:schemeClr val="hlink"/>
                </a:solidFill>
                <a:effectLst/>
                <a:latin typeface="Myriad Web Pro" pitchFamily="34" charset="0"/>
              </a:rPr>
              <a:t> Cracks</a:t>
            </a:r>
          </a:p>
        </p:txBody>
      </p:sp>
      <p:sp>
        <p:nvSpPr>
          <p:cNvPr id="9" name="Rectangle 8">
            <a:extLst>
              <a:ext uri="{FF2B5EF4-FFF2-40B4-BE49-F238E27FC236}">
                <a16:creationId xmlns:a16="http://schemas.microsoft.com/office/drawing/2014/main" id="{CDEF0B01-A2EB-425F-BC76-60228F4A3664}"/>
              </a:ext>
            </a:extLst>
          </p:cNvPr>
          <p:cNvSpPr/>
          <p:nvPr/>
        </p:nvSpPr>
        <p:spPr bwMode="auto">
          <a:xfrm>
            <a:off x="6390640" y="3464560"/>
            <a:ext cx="2865120" cy="386080"/>
          </a:xfrm>
          <a:prstGeom prst="rect">
            <a:avLst/>
          </a:prstGeom>
          <a:solidFill>
            <a:srgbClr val="FFC000"/>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None/>
              <a:tabLst/>
            </a:pPr>
            <a:r>
              <a:rPr kumimoji="0" lang="en-US" sz="2400" b="1" i="0" u="none" strike="noStrike" cap="none" normalizeH="0" baseline="0" dirty="0">
                <a:ln>
                  <a:noFill/>
                </a:ln>
                <a:solidFill>
                  <a:schemeClr val="hlink"/>
                </a:solidFill>
                <a:effectLst/>
                <a:latin typeface="Myriad Web Pro" pitchFamily="34" charset="0"/>
              </a:rPr>
              <a:t>Corner Breaks</a:t>
            </a:r>
          </a:p>
        </p:txBody>
      </p:sp>
    </p:spTree>
    <p:extLst>
      <p:ext uri="{BB962C8B-B14F-4D97-AF65-F5344CB8AC3E}">
        <p14:creationId xmlns:p14="http://schemas.microsoft.com/office/powerpoint/2010/main" val="13215946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732D56BB-AEC2-4C48-A178-FDB5F71CEB54}"/>
              </a:ext>
            </a:extLst>
          </p:cNvPr>
          <p:cNvSpPr>
            <a:spLocks noGrp="1" noChangeArrowheads="1"/>
          </p:cNvSpPr>
          <p:nvPr>
            <p:ph type="title"/>
          </p:nvPr>
        </p:nvSpPr>
        <p:spPr>
          <a:xfrm>
            <a:off x="1798320" y="218440"/>
            <a:ext cx="6421120" cy="767080"/>
          </a:xfrm>
          <a:noFill/>
        </p:spPr>
        <p:txBody>
          <a:bodyPr vert="horz" wrap="square" lIns="90488" tIns="44450" rIns="90488" bIns="44450" numCol="1" anchor="b" anchorCtr="0" compatLnSpc="1">
            <a:prstTxWarp prst="textNoShape">
              <a:avLst/>
            </a:prstTxWarp>
          </a:bodyPr>
          <a:lstStyle/>
          <a:p>
            <a:r>
              <a:rPr lang="en-US" altLang="en-US" sz="4800" dirty="0">
                <a:solidFill>
                  <a:schemeClr val="bg1"/>
                </a:solidFill>
                <a:effectLst/>
                <a:latin typeface="Myriad Web Pro" pitchFamily="34" charset="0"/>
              </a:rPr>
              <a:t>Repairing Broken Slabs</a:t>
            </a:r>
          </a:p>
        </p:txBody>
      </p:sp>
      <p:grpSp>
        <p:nvGrpSpPr>
          <p:cNvPr id="10244" name="Group 13">
            <a:extLst>
              <a:ext uri="{FF2B5EF4-FFF2-40B4-BE49-F238E27FC236}">
                <a16:creationId xmlns:a16="http://schemas.microsoft.com/office/drawing/2014/main" id="{BF2DFB0B-DA0D-42B0-89D8-56EC35D61651}"/>
              </a:ext>
            </a:extLst>
          </p:cNvPr>
          <p:cNvGrpSpPr>
            <a:grpSpLocks/>
          </p:cNvGrpSpPr>
          <p:nvPr/>
        </p:nvGrpSpPr>
        <p:grpSpPr bwMode="auto">
          <a:xfrm>
            <a:off x="660400" y="2316480"/>
            <a:ext cx="8483600" cy="2672080"/>
            <a:chOff x="741" y="2693"/>
            <a:chExt cx="4941" cy="1032"/>
          </a:xfrm>
        </p:grpSpPr>
        <p:grpSp>
          <p:nvGrpSpPr>
            <p:cNvPr id="10245" name="Group 14">
              <a:extLst>
                <a:ext uri="{FF2B5EF4-FFF2-40B4-BE49-F238E27FC236}">
                  <a16:creationId xmlns:a16="http://schemas.microsoft.com/office/drawing/2014/main" id="{E41CC95D-A283-41B2-B6C5-BB391D498FC8}"/>
                </a:ext>
              </a:extLst>
            </p:cNvPr>
            <p:cNvGrpSpPr>
              <a:grpSpLocks/>
            </p:cNvGrpSpPr>
            <p:nvPr/>
          </p:nvGrpSpPr>
          <p:grpSpPr bwMode="auto">
            <a:xfrm>
              <a:off x="741" y="2693"/>
              <a:ext cx="4941" cy="1032"/>
              <a:chOff x="741" y="2693"/>
              <a:chExt cx="4941" cy="1032"/>
            </a:xfrm>
          </p:grpSpPr>
          <p:grpSp>
            <p:nvGrpSpPr>
              <p:cNvPr id="10250" name="Group 15">
                <a:extLst>
                  <a:ext uri="{FF2B5EF4-FFF2-40B4-BE49-F238E27FC236}">
                    <a16:creationId xmlns:a16="http://schemas.microsoft.com/office/drawing/2014/main" id="{EC3B29A2-28A7-4512-B7CE-03C11F4AE6E2}"/>
                  </a:ext>
                </a:extLst>
              </p:cNvPr>
              <p:cNvGrpSpPr>
                <a:grpSpLocks/>
              </p:cNvGrpSpPr>
              <p:nvPr/>
            </p:nvGrpSpPr>
            <p:grpSpPr bwMode="auto">
              <a:xfrm>
                <a:off x="2519" y="2693"/>
                <a:ext cx="3163" cy="1032"/>
                <a:chOff x="2519" y="2693"/>
                <a:chExt cx="3163" cy="1032"/>
              </a:xfrm>
            </p:grpSpPr>
            <p:sp>
              <p:nvSpPr>
                <p:cNvPr id="10252" name="Freeform 16">
                  <a:extLst>
                    <a:ext uri="{FF2B5EF4-FFF2-40B4-BE49-F238E27FC236}">
                      <a16:creationId xmlns:a16="http://schemas.microsoft.com/office/drawing/2014/main" id="{1ACC9887-F5CB-405B-9B98-F254E04FBD9B}"/>
                    </a:ext>
                  </a:extLst>
                </p:cNvPr>
                <p:cNvSpPr>
                  <a:spLocks/>
                </p:cNvSpPr>
                <p:nvPr/>
              </p:nvSpPr>
              <p:spPr bwMode="auto">
                <a:xfrm>
                  <a:off x="2521" y="2698"/>
                  <a:ext cx="3161" cy="1027"/>
                </a:xfrm>
                <a:custGeom>
                  <a:avLst/>
                  <a:gdLst>
                    <a:gd name="T0" fmla="*/ 1580 w 3161"/>
                    <a:gd name="T1" fmla="*/ 1026 h 1027"/>
                    <a:gd name="T2" fmla="*/ 3160 w 3161"/>
                    <a:gd name="T3" fmla="*/ 1026 h 1027"/>
                    <a:gd name="T4" fmla="*/ 3160 w 3161"/>
                    <a:gd name="T5" fmla="*/ 798 h 1027"/>
                    <a:gd name="T6" fmla="*/ 1580 w 3161"/>
                    <a:gd name="T7" fmla="*/ 798 h 1027"/>
                    <a:gd name="T8" fmla="*/ 1580 w 3161"/>
                    <a:gd name="T9" fmla="*/ 1026 h 1027"/>
                    <a:gd name="T10" fmla="*/ 0 w 3161"/>
                    <a:gd name="T11" fmla="*/ 113 h 1027"/>
                    <a:gd name="T12" fmla="*/ 0 w 3161"/>
                    <a:gd name="T13" fmla="*/ 0 h 1027"/>
                    <a:gd name="T14" fmla="*/ 1580 w 3161"/>
                    <a:gd name="T15" fmla="*/ 798 h 1027"/>
                    <a:gd name="T16" fmla="*/ 1580 w 3161"/>
                    <a:gd name="T17" fmla="*/ 1026 h 10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61"/>
                    <a:gd name="T28" fmla="*/ 0 h 1027"/>
                    <a:gd name="T29" fmla="*/ 3161 w 3161"/>
                    <a:gd name="T30" fmla="*/ 1027 h 10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61" h="1027">
                      <a:moveTo>
                        <a:pt x="1580" y="1026"/>
                      </a:moveTo>
                      <a:lnTo>
                        <a:pt x="3160" y="1026"/>
                      </a:lnTo>
                      <a:lnTo>
                        <a:pt x="3160" y="798"/>
                      </a:lnTo>
                      <a:lnTo>
                        <a:pt x="1580" y="798"/>
                      </a:lnTo>
                      <a:lnTo>
                        <a:pt x="1580" y="1026"/>
                      </a:lnTo>
                      <a:lnTo>
                        <a:pt x="0" y="113"/>
                      </a:lnTo>
                      <a:lnTo>
                        <a:pt x="0" y="0"/>
                      </a:lnTo>
                      <a:lnTo>
                        <a:pt x="1580" y="798"/>
                      </a:lnTo>
                      <a:lnTo>
                        <a:pt x="1580" y="1026"/>
                      </a:lnTo>
                    </a:path>
                  </a:pathLst>
                </a:custGeom>
                <a:solidFill>
                  <a:srgbClr val="DFDFDF"/>
                </a:solidFill>
                <a:ln w="12700" cap="rnd">
                  <a:solidFill>
                    <a:srgbClr val="000000"/>
                  </a:solidFill>
                  <a:round/>
                  <a:headEnd/>
                  <a:tailEnd/>
                </a:ln>
              </p:spPr>
              <p:txBody>
                <a:bodyPr/>
                <a:lstStyle/>
                <a:p>
                  <a:endParaRPr lang="en-US"/>
                </a:p>
              </p:txBody>
            </p:sp>
            <p:sp>
              <p:nvSpPr>
                <p:cNvPr id="10253" name="Freeform 17">
                  <a:extLst>
                    <a:ext uri="{FF2B5EF4-FFF2-40B4-BE49-F238E27FC236}">
                      <a16:creationId xmlns:a16="http://schemas.microsoft.com/office/drawing/2014/main" id="{CF34513B-A2E9-4FD5-8F0F-D351CE4CA4CE}"/>
                    </a:ext>
                  </a:extLst>
                </p:cNvPr>
                <p:cNvSpPr>
                  <a:spLocks/>
                </p:cNvSpPr>
                <p:nvPr/>
              </p:nvSpPr>
              <p:spPr bwMode="auto">
                <a:xfrm>
                  <a:off x="2519" y="2693"/>
                  <a:ext cx="3163" cy="806"/>
                </a:xfrm>
                <a:custGeom>
                  <a:avLst/>
                  <a:gdLst>
                    <a:gd name="T0" fmla="*/ 1581 w 3163"/>
                    <a:gd name="T1" fmla="*/ 805 h 806"/>
                    <a:gd name="T2" fmla="*/ 0 w 3163"/>
                    <a:gd name="T3" fmla="*/ 0 h 806"/>
                    <a:gd name="T4" fmla="*/ 1120 w 3163"/>
                    <a:gd name="T5" fmla="*/ 0 h 806"/>
                    <a:gd name="T6" fmla="*/ 3162 w 3163"/>
                    <a:gd name="T7" fmla="*/ 805 h 806"/>
                    <a:gd name="T8" fmla="*/ 1581 w 3163"/>
                    <a:gd name="T9" fmla="*/ 805 h 806"/>
                    <a:gd name="T10" fmla="*/ 0 60000 65536"/>
                    <a:gd name="T11" fmla="*/ 0 60000 65536"/>
                    <a:gd name="T12" fmla="*/ 0 60000 65536"/>
                    <a:gd name="T13" fmla="*/ 0 60000 65536"/>
                    <a:gd name="T14" fmla="*/ 0 60000 65536"/>
                    <a:gd name="T15" fmla="*/ 0 w 3163"/>
                    <a:gd name="T16" fmla="*/ 0 h 806"/>
                    <a:gd name="T17" fmla="*/ 3163 w 3163"/>
                    <a:gd name="T18" fmla="*/ 806 h 806"/>
                  </a:gdLst>
                  <a:ahLst/>
                  <a:cxnLst>
                    <a:cxn ang="T10">
                      <a:pos x="T0" y="T1"/>
                    </a:cxn>
                    <a:cxn ang="T11">
                      <a:pos x="T2" y="T3"/>
                    </a:cxn>
                    <a:cxn ang="T12">
                      <a:pos x="T4" y="T5"/>
                    </a:cxn>
                    <a:cxn ang="T13">
                      <a:pos x="T6" y="T7"/>
                    </a:cxn>
                    <a:cxn ang="T14">
                      <a:pos x="T8" y="T9"/>
                    </a:cxn>
                  </a:cxnLst>
                  <a:rect l="T15" t="T16" r="T17" b="T18"/>
                  <a:pathLst>
                    <a:path w="3163" h="806">
                      <a:moveTo>
                        <a:pt x="1581" y="805"/>
                      </a:moveTo>
                      <a:lnTo>
                        <a:pt x="0" y="0"/>
                      </a:lnTo>
                      <a:lnTo>
                        <a:pt x="1120" y="0"/>
                      </a:lnTo>
                      <a:lnTo>
                        <a:pt x="3162" y="805"/>
                      </a:lnTo>
                      <a:lnTo>
                        <a:pt x="1581" y="805"/>
                      </a:lnTo>
                    </a:path>
                  </a:pathLst>
                </a:custGeom>
                <a:solidFill>
                  <a:srgbClr val="DFDFDF"/>
                </a:solidFill>
                <a:ln w="12700" cap="rnd">
                  <a:solidFill>
                    <a:srgbClr val="000000"/>
                  </a:solidFill>
                  <a:round/>
                  <a:headEnd/>
                  <a:tailEnd/>
                </a:ln>
              </p:spPr>
              <p:txBody>
                <a:bodyPr/>
                <a:lstStyle/>
                <a:p>
                  <a:endParaRPr lang="en-US"/>
                </a:p>
              </p:txBody>
            </p:sp>
            <p:sp>
              <p:nvSpPr>
                <p:cNvPr id="10254" name="Freeform 18">
                  <a:extLst>
                    <a:ext uri="{FF2B5EF4-FFF2-40B4-BE49-F238E27FC236}">
                      <a16:creationId xmlns:a16="http://schemas.microsoft.com/office/drawing/2014/main" id="{E632731E-0DB1-420C-9F92-E0DE3F737F68}"/>
                    </a:ext>
                  </a:extLst>
                </p:cNvPr>
                <p:cNvSpPr>
                  <a:spLocks/>
                </p:cNvSpPr>
                <p:nvPr/>
              </p:nvSpPr>
              <p:spPr bwMode="auto">
                <a:xfrm>
                  <a:off x="3922" y="3182"/>
                  <a:ext cx="967" cy="67"/>
                </a:xfrm>
                <a:custGeom>
                  <a:avLst/>
                  <a:gdLst>
                    <a:gd name="T0" fmla="*/ 0 w 967"/>
                    <a:gd name="T1" fmla="*/ 66 h 67"/>
                    <a:gd name="T2" fmla="*/ 20 w 967"/>
                    <a:gd name="T3" fmla="*/ 59 h 67"/>
                    <a:gd name="T4" fmla="*/ 43 w 967"/>
                    <a:gd name="T5" fmla="*/ 53 h 67"/>
                    <a:gd name="T6" fmla="*/ 72 w 967"/>
                    <a:gd name="T7" fmla="*/ 48 h 67"/>
                    <a:gd name="T8" fmla="*/ 104 w 967"/>
                    <a:gd name="T9" fmla="*/ 45 h 67"/>
                    <a:gd name="T10" fmla="*/ 136 w 967"/>
                    <a:gd name="T11" fmla="*/ 48 h 67"/>
                    <a:gd name="T12" fmla="*/ 162 w 967"/>
                    <a:gd name="T13" fmla="*/ 53 h 67"/>
                    <a:gd name="T14" fmla="*/ 178 w 967"/>
                    <a:gd name="T15" fmla="*/ 58 h 67"/>
                    <a:gd name="T16" fmla="*/ 193 w 967"/>
                    <a:gd name="T17" fmla="*/ 63 h 67"/>
                    <a:gd name="T18" fmla="*/ 218 w 967"/>
                    <a:gd name="T19" fmla="*/ 66 h 67"/>
                    <a:gd name="T20" fmla="*/ 263 w 967"/>
                    <a:gd name="T21" fmla="*/ 65 h 67"/>
                    <a:gd name="T22" fmla="*/ 291 w 967"/>
                    <a:gd name="T23" fmla="*/ 60 h 67"/>
                    <a:gd name="T24" fmla="*/ 319 w 967"/>
                    <a:gd name="T25" fmla="*/ 52 h 67"/>
                    <a:gd name="T26" fmla="*/ 338 w 967"/>
                    <a:gd name="T27" fmla="*/ 47 h 67"/>
                    <a:gd name="T28" fmla="*/ 364 w 967"/>
                    <a:gd name="T29" fmla="*/ 42 h 67"/>
                    <a:gd name="T30" fmla="*/ 390 w 967"/>
                    <a:gd name="T31" fmla="*/ 36 h 67"/>
                    <a:gd name="T32" fmla="*/ 405 w 967"/>
                    <a:gd name="T33" fmla="*/ 31 h 67"/>
                    <a:gd name="T34" fmla="*/ 420 w 967"/>
                    <a:gd name="T35" fmla="*/ 27 h 67"/>
                    <a:gd name="T36" fmla="*/ 446 w 967"/>
                    <a:gd name="T37" fmla="*/ 24 h 67"/>
                    <a:gd name="T38" fmla="*/ 497 w 967"/>
                    <a:gd name="T39" fmla="*/ 23 h 67"/>
                    <a:gd name="T40" fmla="*/ 527 w 967"/>
                    <a:gd name="T41" fmla="*/ 26 h 67"/>
                    <a:gd name="T42" fmla="*/ 559 w 967"/>
                    <a:gd name="T43" fmla="*/ 32 h 67"/>
                    <a:gd name="T44" fmla="*/ 581 w 967"/>
                    <a:gd name="T45" fmla="*/ 34 h 67"/>
                    <a:gd name="T46" fmla="*/ 611 w 967"/>
                    <a:gd name="T47" fmla="*/ 36 h 67"/>
                    <a:gd name="T48" fmla="*/ 649 w 967"/>
                    <a:gd name="T49" fmla="*/ 38 h 67"/>
                    <a:gd name="T50" fmla="*/ 679 w 967"/>
                    <a:gd name="T51" fmla="*/ 40 h 67"/>
                    <a:gd name="T52" fmla="*/ 721 w 967"/>
                    <a:gd name="T53" fmla="*/ 43 h 67"/>
                    <a:gd name="T54" fmla="*/ 763 w 967"/>
                    <a:gd name="T55" fmla="*/ 43 h 67"/>
                    <a:gd name="T56" fmla="*/ 829 w 967"/>
                    <a:gd name="T57" fmla="*/ 36 h 67"/>
                    <a:gd name="T58" fmla="*/ 858 w 967"/>
                    <a:gd name="T59" fmla="*/ 31 h 67"/>
                    <a:gd name="T60" fmla="*/ 884 w 967"/>
                    <a:gd name="T61" fmla="*/ 26 h 67"/>
                    <a:gd name="T62" fmla="*/ 927 w 967"/>
                    <a:gd name="T63" fmla="*/ 14 h 67"/>
                    <a:gd name="T64" fmla="*/ 956 w 967"/>
                    <a:gd name="T65" fmla="*/ 4 h 67"/>
                    <a:gd name="T66" fmla="*/ 966 w 967"/>
                    <a:gd name="T67" fmla="*/ 0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7"/>
                    <a:gd name="T103" fmla="*/ 0 h 67"/>
                    <a:gd name="T104" fmla="*/ 967 w 967"/>
                    <a:gd name="T105" fmla="*/ 67 h 6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7" h="67">
                      <a:moveTo>
                        <a:pt x="0" y="66"/>
                      </a:moveTo>
                      <a:lnTo>
                        <a:pt x="20" y="59"/>
                      </a:lnTo>
                      <a:lnTo>
                        <a:pt x="43" y="53"/>
                      </a:lnTo>
                      <a:lnTo>
                        <a:pt x="72" y="48"/>
                      </a:lnTo>
                      <a:lnTo>
                        <a:pt x="104" y="45"/>
                      </a:lnTo>
                      <a:lnTo>
                        <a:pt x="136" y="48"/>
                      </a:lnTo>
                      <a:lnTo>
                        <a:pt x="162" y="53"/>
                      </a:lnTo>
                      <a:lnTo>
                        <a:pt x="178" y="58"/>
                      </a:lnTo>
                      <a:lnTo>
                        <a:pt x="193" y="63"/>
                      </a:lnTo>
                      <a:lnTo>
                        <a:pt x="218" y="66"/>
                      </a:lnTo>
                      <a:lnTo>
                        <a:pt x="263" y="65"/>
                      </a:lnTo>
                      <a:lnTo>
                        <a:pt x="291" y="60"/>
                      </a:lnTo>
                      <a:lnTo>
                        <a:pt x="319" y="52"/>
                      </a:lnTo>
                      <a:lnTo>
                        <a:pt x="338" y="47"/>
                      </a:lnTo>
                      <a:lnTo>
                        <a:pt x="364" y="42"/>
                      </a:lnTo>
                      <a:lnTo>
                        <a:pt x="390" y="36"/>
                      </a:lnTo>
                      <a:lnTo>
                        <a:pt x="405" y="31"/>
                      </a:lnTo>
                      <a:lnTo>
                        <a:pt x="420" y="27"/>
                      </a:lnTo>
                      <a:lnTo>
                        <a:pt x="446" y="24"/>
                      </a:lnTo>
                      <a:lnTo>
                        <a:pt x="497" y="23"/>
                      </a:lnTo>
                      <a:lnTo>
                        <a:pt x="527" y="26"/>
                      </a:lnTo>
                      <a:lnTo>
                        <a:pt x="559" y="32"/>
                      </a:lnTo>
                      <a:lnTo>
                        <a:pt x="581" y="34"/>
                      </a:lnTo>
                      <a:lnTo>
                        <a:pt x="611" y="36"/>
                      </a:lnTo>
                      <a:lnTo>
                        <a:pt x="649" y="38"/>
                      </a:lnTo>
                      <a:lnTo>
                        <a:pt x="679" y="40"/>
                      </a:lnTo>
                      <a:lnTo>
                        <a:pt x="721" y="43"/>
                      </a:lnTo>
                      <a:lnTo>
                        <a:pt x="763" y="43"/>
                      </a:lnTo>
                      <a:lnTo>
                        <a:pt x="829" y="36"/>
                      </a:lnTo>
                      <a:lnTo>
                        <a:pt x="858" y="31"/>
                      </a:lnTo>
                      <a:lnTo>
                        <a:pt x="884" y="26"/>
                      </a:lnTo>
                      <a:lnTo>
                        <a:pt x="927" y="14"/>
                      </a:lnTo>
                      <a:lnTo>
                        <a:pt x="956" y="4"/>
                      </a:lnTo>
                      <a:lnTo>
                        <a:pt x="966"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5" name="Freeform 19">
                  <a:extLst>
                    <a:ext uri="{FF2B5EF4-FFF2-40B4-BE49-F238E27FC236}">
                      <a16:creationId xmlns:a16="http://schemas.microsoft.com/office/drawing/2014/main" id="{0AE4C982-2DB0-46C9-B934-377F8733B793}"/>
                    </a:ext>
                  </a:extLst>
                </p:cNvPr>
                <p:cNvSpPr>
                  <a:spLocks/>
                </p:cNvSpPr>
                <p:nvPr/>
              </p:nvSpPr>
              <p:spPr bwMode="auto">
                <a:xfrm>
                  <a:off x="3836" y="3217"/>
                  <a:ext cx="623" cy="282"/>
                </a:xfrm>
                <a:custGeom>
                  <a:avLst/>
                  <a:gdLst>
                    <a:gd name="T0" fmla="*/ 615 w 623"/>
                    <a:gd name="T1" fmla="*/ 281 h 282"/>
                    <a:gd name="T2" fmla="*/ 617 w 623"/>
                    <a:gd name="T3" fmla="*/ 275 h 282"/>
                    <a:gd name="T4" fmla="*/ 621 w 623"/>
                    <a:gd name="T5" fmla="*/ 262 h 282"/>
                    <a:gd name="T6" fmla="*/ 622 w 623"/>
                    <a:gd name="T7" fmla="*/ 244 h 282"/>
                    <a:gd name="T8" fmla="*/ 615 w 623"/>
                    <a:gd name="T9" fmla="*/ 226 h 282"/>
                    <a:gd name="T10" fmla="*/ 604 w 623"/>
                    <a:gd name="T11" fmla="*/ 215 h 282"/>
                    <a:gd name="T12" fmla="*/ 593 w 623"/>
                    <a:gd name="T13" fmla="*/ 210 h 282"/>
                    <a:gd name="T14" fmla="*/ 579 w 623"/>
                    <a:gd name="T15" fmla="*/ 207 h 282"/>
                    <a:gd name="T16" fmla="*/ 560 w 623"/>
                    <a:gd name="T17" fmla="*/ 199 h 282"/>
                    <a:gd name="T18" fmla="*/ 542 w 623"/>
                    <a:gd name="T19" fmla="*/ 188 h 282"/>
                    <a:gd name="T20" fmla="*/ 533 w 623"/>
                    <a:gd name="T21" fmla="*/ 180 h 282"/>
                    <a:gd name="T22" fmla="*/ 523 w 623"/>
                    <a:gd name="T23" fmla="*/ 173 h 282"/>
                    <a:gd name="T24" fmla="*/ 505 w 623"/>
                    <a:gd name="T25" fmla="*/ 163 h 282"/>
                    <a:gd name="T26" fmla="*/ 470 w 623"/>
                    <a:gd name="T27" fmla="*/ 146 h 282"/>
                    <a:gd name="T28" fmla="*/ 447 w 623"/>
                    <a:gd name="T29" fmla="*/ 137 h 282"/>
                    <a:gd name="T30" fmla="*/ 423 w 623"/>
                    <a:gd name="T31" fmla="*/ 130 h 282"/>
                    <a:gd name="T32" fmla="*/ 384 w 623"/>
                    <a:gd name="T33" fmla="*/ 118 h 282"/>
                    <a:gd name="T34" fmla="*/ 308 w 623"/>
                    <a:gd name="T35" fmla="*/ 92 h 282"/>
                    <a:gd name="T36" fmla="*/ 236 w 623"/>
                    <a:gd name="T37" fmla="*/ 69 h 282"/>
                    <a:gd name="T38" fmla="*/ 171 w 623"/>
                    <a:gd name="T39" fmla="*/ 49 h 282"/>
                    <a:gd name="T40" fmla="*/ 114 w 623"/>
                    <a:gd name="T41" fmla="*/ 32 h 282"/>
                    <a:gd name="T42" fmla="*/ 31 w 623"/>
                    <a:gd name="T43" fmla="*/ 9 h 282"/>
                    <a:gd name="T44" fmla="*/ 0 w 623"/>
                    <a:gd name="T45" fmla="*/ 0 h 2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23"/>
                    <a:gd name="T70" fmla="*/ 0 h 282"/>
                    <a:gd name="T71" fmla="*/ 623 w 623"/>
                    <a:gd name="T72" fmla="*/ 282 h 28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23" h="282">
                      <a:moveTo>
                        <a:pt x="615" y="281"/>
                      </a:moveTo>
                      <a:lnTo>
                        <a:pt x="617" y="275"/>
                      </a:lnTo>
                      <a:lnTo>
                        <a:pt x="621" y="262"/>
                      </a:lnTo>
                      <a:lnTo>
                        <a:pt x="622" y="244"/>
                      </a:lnTo>
                      <a:lnTo>
                        <a:pt x="615" y="226"/>
                      </a:lnTo>
                      <a:lnTo>
                        <a:pt x="604" y="215"/>
                      </a:lnTo>
                      <a:lnTo>
                        <a:pt x="593" y="210"/>
                      </a:lnTo>
                      <a:lnTo>
                        <a:pt x="579" y="207"/>
                      </a:lnTo>
                      <a:lnTo>
                        <a:pt x="560" y="199"/>
                      </a:lnTo>
                      <a:lnTo>
                        <a:pt x="542" y="188"/>
                      </a:lnTo>
                      <a:lnTo>
                        <a:pt x="533" y="180"/>
                      </a:lnTo>
                      <a:lnTo>
                        <a:pt x="523" y="173"/>
                      </a:lnTo>
                      <a:lnTo>
                        <a:pt x="505" y="163"/>
                      </a:lnTo>
                      <a:lnTo>
                        <a:pt x="470" y="146"/>
                      </a:lnTo>
                      <a:lnTo>
                        <a:pt x="447" y="137"/>
                      </a:lnTo>
                      <a:lnTo>
                        <a:pt x="423" y="130"/>
                      </a:lnTo>
                      <a:lnTo>
                        <a:pt x="384" y="118"/>
                      </a:lnTo>
                      <a:lnTo>
                        <a:pt x="308" y="92"/>
                      </a:lnTo>
                      <a:lnTo>
                        <a:pt x="236" y="69"/>
                      </a:lnTo>
                      <a:lnTo>
                        <a:pt x="171" y="49"/>
                      </a:lnTo>
                      <a:lnTo>
                        <a:pt x="114" y="32"/>
                      </a:lnTo>
                      <a:lnTo>
                        <a:pt x="31" y="9"/>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20">
                  <a:extLst>
                    <a:ext uri="{FF2B5EF4-FFF2-40B4-BE49-F238E27FC236}">
                      <a16:creationId xmlns:a16="http://schemas.microsoft.com/office/drawing/2014/main" id="{10734960-B5E3-420A-AC43-18C0519157CB}"/>
                    </a:ext>
                  </a:extLst>
                </p:cNvPr>
                <p:cNvSpPr>
                  <a:spLocks/>
                </p:cNvSpPr>
                <p:nvPr/>
              </p:nvSpPr>
              <p:spPr bwMode="auto">
                <a:xfrm>
                  <a:off x="2804" y="2693"/>
                  <a:ext cx="1033" cy="525"/>
                </a:xfrm>
                <a:custGeom>
                  <a:avLst/>
                  <a:gdLst>
                    <a:gd name="T0" fmla="*/ 1032 w 1033"/>
                    <a:gd name="T1" fmla="*/ 524 h 525"/>
                    <a:gd name="T2" fmla="*/ 996 w 1033"/>
                    <a:gd name="T3" fmla="*/ 516 h 525"/>
                    <a:gd name="T4" fmla="*/ 956 w 1033"/>
                    <a:gd name="T5" fmla="*/ 504 h 525"/>
                    <a:gd name="T6" fmla="*/ 905 w 1033"/>
                    <a:gd name="T7" fmla="*/ 487 h 525"/>
                    <a:gd name="T8" fmla="*/ 845 w 1033"/>
                    <a:gd name="T9" fmla="*/ 464 h 525"/>
                    <a:gd name="T10" fmla="*/ 814 w 1033"/>
                    <a:gd name="T11" fmla="*/ 450 h 525"/>
                    <a:gd name="T12" fmla="*/ 781 w 1033"/>
                    <a:gd name="T13" fmla="*/ 434 h 525"/>
                    <a:gd name="T14" fmla="*/ 748 w 1033"/>
                    <a:gd name="T15" fmla="*/ 417 h 525"/>
                    <a:gd name="T16" fmla="*/ 714 w 1033"/>
                    <a:gd name="T17" fmla="*/ 397 h 525"/>
                    <a:gd name="T18" fmla="*/ 681 w 1033"/>
                    <a:gd name="T19" fmla="*/ 376 h 525"/>
                    <a:gd name="T20" fmla="*/ 648 w 1033"/>
                    <a:gd name="T21" fmla="*/ 352 h 525"/>
                    <a:gd name="T22" fmla="*/ 631 w 1033"/>
                    <a:gd name="T23" fmla="*/ 338 h 525"/>
                    <a:gd name="T24" fmla="*/ 624 w 1033"/>
                    <a:gd name="T25" fmla="*/ 327 h 525"/>
                    <a:gd name="T26" fmla="*/ 617 w 1033"/>
                    <a:gd name="T27" fmla="*/ 315 h 525"/>
                    <a:gd name="T28" fmla="*/ 604 w 1033"/>
                    <a:gd name="T29" fmla="*/ 298 h 525"/>
                    <a:gd name="T30" fmla="*/ 583 w 1033"/>
                    <a:gd name="T31" fmla="*/ 270 h 525"/>
                    <a:gd name="T32" fmla="*/ 571 w 1033"/>
                    <a:gd name="T33" fmla="*/ 252 h 525"/>
                    <a:gd name="T34" fmla="*/ 556 w 1033"/>
                    <a:gd name="T35" fmla="*/ 236 h 525"/>
                    <a:gd name="T36" fmla="*/ 527 w 1033"/>
                    <a:gd name="T37" fmla="*/ 217 h 525"/>
                    <a:gd name="T38" fmla="*/ 500 w 1033"/>
                    <a:gd name="T39" fmla="*/ 203 h 525"/>
                    <a:gd name="T40" fmla="*/ 479 w 1033"/>
                    <a:gd name="T41" fmla="*/ 195 h 525"/>
                    <a:gd name="T42" fmla="*/ 461 w 1033"/>
                    <a:gd name="T43" fmla="*/ 191 h 525"/>
                    <a:gd name="T44" fmla="*/ 444 w 1033"/>
                    <a:gd name="T45" fmla="*/ 189 h 525"/>
                    <a:gd name="T46" fmla="*/ 407 w 1033"/>
                    <a:gd name="T47" fmla="*/ 186 h 525"/>
                    <a:gd name="T48" fmla="*/ 382 w 1033"/>
                    <a:gd name="T49" fmla="*/ 181 h 525"/>
                    <a:gd name="T50" fmla="*/ 352 w 1033"/>
                    <a:gd name="T51" fmla="*/ 171 h 525"/>
                    <a:gd name="T52" fmla="*/ 292 w 1033"/>
                    <a:gd name="T53" fmla="*/ 151 h 525"/>
                    <a:gd name="T54" fmla="*/ 247 w 1033"/>
                    <a:gd name="T55" fmla="*/ 135 h 525"/>
                    <a:gd name="T56" fmla="*/ 183 w 1033"/>
                    <a:gd name="T57" fmla="*/ 112 h 525"/>
                    <a:gd name="T58" fmla="*/ 156 w 1033"/>
                    <a:gd name="T59" fmla="*/ 99 h 525"/>
                    <a:gd name="T60" fmla="*/ 125 w 1033"/>
                    <a:gd name="T61" fmla="*/ 82 h 525"/>
                    <a:gd name="T62" fmla="*/ 85 w 1033"/>
                    <a:gd name="T63" fmla="*/ 58 h 525"/>
                    <a:gd name="T64" fmla="*/ 33 w 1033"/>
                    <a:gd name="T65" fmla="*/ 27 h 525"/>
                    <a:gd name="T66" fmla="*/ 9 w 1033"/>
                    <a:gd name="T67" fmla="*/ 8 h 525"/>
                    <a:gd name="T68" fmla="*/ 0 w 1033"/>
                    <a:gd name="T69" fmla="*/ 0 h 5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3"/>
                    <a:gd name="T106" fmla="*/ 0 h 525"/>
                    <a:gd name="T107" fmla="*/ 1033 w 1033"/>
                    <a:gd name="T108" fmla="*/ 525 h 5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3" h="525">
                      <a:moveTo>
                        <a:pt x="1032" y="524"/>
                      </a:moveTo>
                      <a:lnTo>
                        <a:pt x="996" y="516"/>
                      </a:lnTo>
                      <a:lnTo>
                        <a:pt x="956" y="504"/>
                      </a:lnTo>
                      <a:lnTo>
                        <a:pt x="905" y="487"/>
                      </a:lnTo>
                      <a:lnTo>
                        <a:pt x="845" y="464"/>
                      </a:lnTo>
                      <a:lnTo>
                        <a:pt x="814" y="450"/>
                      </a:lnTo>
                      <a:lnTo>
                        <a:pt x="781" y="434"/>
                      </a:lnTo>
                      <a:lnTo>
                        <a:pt x="748" y="417"/>
                      </a:lnTo>
                      <a:lnTo>
                        <a:pt x="714" y="397"/>
                      </a:lnTo>
                      <a:lnTo>
                        <a:pt x="681" y="376"/>
                      </a:lnTo>
                      <a:lnTo>
                        <a:pt x="648" y="352"/>
                      </a:lnTo>
                      <a:lnTo>
                        <a:pt x="631" y="338"/>
                      </a:lnTo>
                      <a:lnTo>
                        <a:pt x="624" y="327"/>
                      </a:lnTo>
                      <a:lnTo>
                        <a:pt x="617" y="315"/>
                      </a:lnTo>
                      <a:lnTo>
                        <a:pt x="604" y="298"/>
                      </a:lnTo>
                      <a:lnTo>
                        <a:pt x="583" y="270"/>
                      </a:lnTo>
                      <a:lnTo>
                        <a:pt x="571" y="252"/>
                      </a:lnTo>
                      <a:lnTo>
                        <a:pt x="556" y="236"/>
                      </a:lnTo>
                      <a:lnTo>
                        <a:pt x="527" y="217"/>
                      </a:lnTo>
                      <a:lnTo>
                        <a:pt x="500" y="203"/>
                      </a:lnTo>
                      <a:lnTo>
                        <a:pt x="479" y="195"/>
                      </a:lnTo>
                      <a:lnTo>
                        <a:pt x="461" y="191"/>
                      </a:lnTo>
                      <a:lnTo>
                        <a:pt x="444" y="189"/>
                      </a:lnTo>
                      <a:lnTo>
                        <a:pt x="407" y="186"/>
                      </a:lnTo>
                      <a:lnTo>
                        <a:pt x="382" y="181"/>
                      </a:lnTo>
                      <a:lnTo>
                        <a:pt x="352" y="171"/>
                      </a:lnTo>
                      <a:lnTo>
                        <a:pt x="292" y="151"/>
                      </a:lnTo>
                      <a:lnTo>
                        <a:pt x="247" y="135"/>
                      </a:lnTo>
                      <a:lnTo>
                        <a:pt x="183" y="112"/>
                      </a:lnTo>
                      <a:lnTo>
                        <a:pt x="156" y="99"/>
                      </a:lnTo>
                      <a:lnTo>
                        <a:pt x="125" y="82"/>
                      </a:lnTo>
                      <a:lnTo>
                        <a:pt x="85" y="58"/>
                      </a:lnTo>
                      <a:lnTo>
                        <a:pt x="33" y="27"/>
                      </a:lnTo>
                      <a:lnTo>
                        <a:pt x="9" y="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Freeform 21">
                  <a:extLst>
                    <a:ext uri="{FF2B5EF4-FFF2-40B4-BE49-F238E27FC236}">
                      <a16:creationId xmlns:a16="http://schemas.microsoft.com/office/drawing/2014/main" id="{AE10E676-F7CA-4CD1-8D76-2134323D35F4}"/>
                    </a:ext>
                  </a:extLst>
                </p:cNvPr>
                <p:cNvSpPr>
                  <a:spLocks/>
                </p:cNvSpPr>
                <p:nvPr/>
              </p:nvSpPr>
              <p:spPr bwMode="auto">
                <a:xfrm>
                  <a:off x="3265" y="2693"/>
                  <a:ext cx="321" cy="379"/>
                </a:xfrm>
                <a:custGeom>
                  <a:avLst/>
                  <a:gdLst>
                    <a:gd name="T0" fmla="*/ 320 w 321"/>
                    <a:gd name="T1" fmla="*/ 0 h 379"/>
                    <a:gd name="T2" fmla="*/ 310 w 321"/>
                    <a:gd name="T3" fmla="*/ 12 h 379"/>
                    <a:gd name="T4" fmla="*/ 291 w 321"/>
                    <a:gd name="T5" fmla="*/ 43 h 379"/>
                    <a:gd name="T6" fmla="*/ 282 w 321"/>
                    <a:gd name="T7" fmla="*/ 64 h 379"/>
                    <a:gd name="T8" fmla="*/ 275 w 321"/>
                    <a:gd name="T9" fmla="*/ 87 h 379"/>
                    <a:gd name="T10" fmla="*/ 272 w 321"/>
                    <a:gd name="T11" fmla="*/ 112 h 379"/>
                    <a:gd name="T12" fmla="*/ 276 w 321"/>
                    <a:gd name="T13" fmla="*/ 138 h 379"/>
                    <a:gd name="T14" fmla="*/ 286 w 321"/>
                    <a:gd name="T15" fmla="*/ 154 h 379"/>
                    <a:gd name="T16" fmla="*/ 301 w 321"/>
                    <a:gd name="T17" fmla="*/ 163 h 379"/>
                    <a:gd name="T18" fmla="*/ 314 w 321"/>
                    <a:gd name="T19" fmla="*/ 171 h 379"/>
                    <a:gd name="T20" fmla="*/ 320 w 321"/>
                    <a:gd name="T21" fmla="*/ 185 h 379"/>
                    <a:gd name="T22" fmla="*/ 313 w 321"/>
                    <a:gd name="T23" fmla="*/ 207 h 379"/>
                    <a:gd name="T24" fmla="*/ 299 w 321"/>
                    <a:gd name="T25" fmla="*/ 221 h 379"/>
                    <a:gd name="T26" fmla="*/ 275 w 321"/>
                    <a:gd name="T27" fmla="*/ 233 h 379"/>
                    <a:gd name="T28" fmla="*/ 243 w 321"/>
                    <a:gd name="T29" fmla="*/ 249 h 379"/>
                    <a:gd name="T30" fmla="*/ 223 w 321"/>
                    <a:gd name="T31" fmla="*/ 258 h 379"/>
                    <a:gd name="T32" fmla="*/ 207 w 321"/>
                    <a:gd name="T33" fmla="*/ 264 h 379"/>
                    <a:gd name="T34" fmla="*/ 182 w 321"/>
                    <a:gd name="T35" fmla="*/ 268 h 379"/>
                    <a:gd name="T36" fmla="*/ 157 w 321"/>
                    <a:gd name="T37" fmla="*/ 272 h 379"/>
                    <a:gd name="T38" fmla="*/ 141 w 321"/>
                    <a:gd name="T39" fmla="*/ 277 h 379"/>
                    <a:gd name="T40" fmla="*/ 122 w 321"/>
                    <a:gd name="T41" fmla="*/ 286 h 379"/>
                    <a:gd name="T42" fmla="*/ 95 w 321"/>
                    <a:gd name="T43" fmla="*/ 301 h 379"/>
                    <a:gd name="T44" fmla="*/ 70 w 321"/>
                    <a:gd name="T45" fmla="*/ 317 h 379"/>
                    <a:gd name="T46" fmla="*/ 50 w 321"/>
                    <a:gd name="T47" fmla="*/ 332 h 379"/>
                    <a:gd name="T48" fmla="*/ 32 w 321"/>
                    <a:gd name="T49" fmla="*/ 347 h 379"/>
                    <a:gd name="T50" fmla="*/ 9 w 321"/>
                    <a:gd name="T51" fmla="*/ 369 h 379"/>
                    <a:gd name="T52" fmla="*/ 0 w 321"/>
                    <a:gd name="T53" fmla="*/ 378 h 3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1"/>
                    <a:gd name="T82" fmla="*/ 0 h 379"/>
                    <a:gd name="T83" fmla="*/ 321 w 321"/>
                    <a:gd name="T84" fmla="*/ 379 h 3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1" h="379">
                      <a:moveTo>
                        <a:pt x="320" y="0"/>
                      </a:moveTo>
                      <a:lnTo>
                        <a:pt x="310" y="12"/>
                      </a:lnTo>
                      <a:lnTo>
                        <a:pt x="291" y="43"/>
                      </a:lnTo>
                      <a:lnTo>
                        <a:pt x="282" y="64"/>
                      </a:lnTo>
                      <a:lnTo>
                        <a:pt x="275" y="87"/>
                      </a:lnTo>
                      <a:lnTo>
                        <a:pt x="272" y="112"/>
                      </a:lnTo>
                      <a:lnTo>
                        <a:pt x="276" y="138"/>
                      </a:lnTo>
                      <a:lnTo>
                        <a:pt x="286" y="154"/>
                      </a:lnTo>
                      <a:lnTo>
                        <a:pt x="301" y="163"/>
                      </a:lnTo>
                      <a:lnTo>
                        <a:pt x="314" y="171"/>
                      </a:lnTo>
                      <a:lnTo>
                        <a:pt x="320" y="185"/>
                      </a:lnTo>
                      <a:lnTo>
                        <a:pt x="313" y="207"/>
                      </a:lnTo>
                      <a:lnTo>
                        <a:pt x="299" y="221"/>
                      </a:lnTo>
                      <a:lnTo>
                        <a:pt x="275" y="233"/>
                      </a:lnTo>
                      <a:lnTo>
                        <a:pt x="243" y="249"/>
                      </a:lnTo>
                      <a:lnTo>
                        <a:pt x="223" y="258"/>
                      </a:lnTo>
                      <a:lnTo>
                        <a:pt x="207" y="264"/>
                      </a:lnTo>
                      <a:lnTo>
                        <a:pt x="182" y="268"/>
                      </a:lnTo>
                      <a:lnTo>
                        <a:pt x="157" y="272"/>
                      </a:lnTo>
                      <a:lnTo>
                        <a:pt x="141" y="277"/>
                      </a:lnTo>
                      <a:lnTo>
                        <a:pt x="122" y="286"/>
                      </a:lnTo>
                      <a:lnTo>
                        <a:pt x="95" y="301"/>
                      </a:lnTo>
                      <a:lnTo>
                        <a:pt x="70" y="317"/>
                      </a:lnTo>
                      <a:lnTo>
                        <a:pt x="50" y="332"/>
                      </a:lnTo>
                      <a:lnTo>
                        <a:pt x="32" y="347"/>
                      </a:lnTo>
                      <a:lnTo>
                        <a:pt x="9" y="369"/>
                      </a:lnTo>
                      <a:lnTo>
                        <a:pt x="0" y="378"/>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8" name="Freeform 22">
                  <a:extLst>
                    <a:ext uri="{FF2B5EF4-FFF2-40B4-BE49-F238E27FC236}">
                      <a16:creationId xmlns:a16="http://schemas.microsoft.com/office/drawing/2014/main" id="{3384A66C-2D6D-493F-964F-85155B655D8D}"/>
                    </a:ext>
                  </a:extLst>
                </p:cNvPr>
                <p:cNvSpPr>
                  <a:spLocks/>
                </p:cNvSpPr>
                <p:nvPr/>
              </p:nvSpPr>
              <p:spPr bwMode="auto">
                <a:xfrm>
                  <a:off x="4407" y="3498"/>
                  <a:ext cx="82" cy="227"/>
                </a:xfrm>
                <a:custGeom>
                  <a:avLst/>
                  <a:gdLst>
                    <a:gd name="T0" fmla="*/ 44 w 82"/>
                    <a:gd name="T1" fmla="*/ 0 h 227"/>
                    <a:gd name="T2" fmla="*/ 47 w 82"/>
                    <a:gd name="T3" fmla="*/ 5 h 227"/>
                    <a:gd name="T4" fmla="*/ 54 w 82"/>
                    <a:gd name="T5" fmla="*/ 20 h 227"/>
                    <a:gd name="T6" fmla="*/ 58 w 82"/>
                    <a:gd name="T7" fmla="*/ 40 h 227"/>
                    <a:gd name="T8" fmla="*/ 55 w 82"/>
                    <a:gd name="T9" fmla="*/ 63 h 227"/>
                    <a:gd name="T10" fmla="*/ 41 w 82"/>
                    <a:gd name="T11" fmla="*/ 79 h 227"/>
                    <a:gd name="T12" fmla="*/ 23 w 82"/>
                    <a:gd name="T13" fmla="*/ 87 h 227"/>
                    <a:gd name="T14" fmla="*/ 7 w 82"/>
                    <a:gd name="T15" fmla="*/ 94 h 227"/>
                    <a:gd name="T16" fmla="*/ 0 w 82"/>
                    <a:gd name="T17" fmla="*/ 108 h 227"/>
                    <a:gd name="T18" fmla="*/ 2 w 82"/>
                    <a:gd name="T19" fmla="*/ 122 h 227"/>
                    <a:gd name="T20" fmla="*/ 11 w 82"/>
                    <a:gd name="T21" fmla="*/ 131 h 227"/>
                    <a:gd name="T22" fmla="*/ 26 w 82"/>
                    <a:gd name="T23" fmla="*/ 139 h 227"/>
                    <a:gd name="T24" fmla="*/ 44 w 82"/>
                    <a:gd name="T25" fmla="*/ 154 h 227"/>
                    <a:gd name="T26" fmla="*/ 55 w 82"/>
                    <a:gd name="T27" fmla="*/ 162 h 227"/>
                    <a:gd name="T28" fmla="*/ 63 w 82"/>
                    <a:gd name="T29" fmla="*/ 166 h 227"/>
                    <a:gd name="T30" fmla="*/ 77 w 82"/>
                    <a:gd name="T31" fmla="*/ 181 h 227"/>
                    <a:gd name="T32" fmla="*/ 81 w 82"/>
                    <a:gd name="T33" fmla="*/ 197 h 227"/>
                    <a:gd name="T34" fmla="*/ 81 w 82"/>
                    <a:gd name="T35" fmla="*/ 211 h 227"/>
                    <a:gd name="T36" fmla="*/ 77 w 82"/>
                    <a:gd name="T37" fmla="*/ 226 h 2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2"/>
                    <a:gd name="T58" fmla="*/ 0 h 227"/>
                    <a:gd name="T59" fmla="*/ 82 w 82"/>
                    <a:gd name="T60" fmla="*/ 227 h 2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2" h="227">
                      <a:moveTo>
                        <a:pt x="44" y="0"/>
                      </a:moveTo>
                      <a:lnTo>
                        <a:pt x="47" y="5"/>
                      </a:lnTo>
                      <a:lnTo>
                        <a:pt x="54" y="20"/>
                      </a:lnTo>
                      <a:lnTo>
                        <a:pt x="58" y="40"/>
                      </a:lnTo>
                      <a:lnTo>
                        <a:pt x="55" y="63"/>
                      </a:lnTo>
                      <a:lnTo>
                        <a:pt x="41" y="79"/>
                      </a:lnTo>
                      <a:lnTo>
                        <a:pt x="23" y="87"/>
                      </a:lnTo>
                      <a:lnTo>
                        <a:pt x="7" y="94"/>
                      </a:lnTo>
                      <a:lnTo>
                        <a:pt x="0" y="108"/>
                      </a:lnTo>
                      <a:lnTo>
                        <a:pt x="2" y="122"/>
                      </a:lnTo>
                      <a:lnTo>
                        <a:pt x="11" y="131"/>
                      </a:lnTo>
                      <a:lnTo>
                        <a:pt x="26" y="139"/>
                      </a:lnTo>
                      <a:lnTo>
                        <a:pt x="44" y="154"/>
                      </a:lnTo>
                      <a:lnTo>
                        <a:pt x="55" y="162"/>
                      </a:lnTo>
                      <a:lnTo>
                        <a:pt x="63" y="166"/>
                      </a:lnTo>
                      <a:lnTo>
                        <a:pt x="77" y="181"/>
                      </a:lnTo>
                      <a:lnTo>
                        <a:pt x="81" y="197"/>
                      </a:lnTo>
                      <a:lnTo>
                        <a:pt x="81" y="211"/>
                      </a:lnTo>
                      <a:lnTo>
                        <a:pt x="77" y="226"/>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9" name="Freeform 23">
                  <a:extLst>
                    <a:ext uri="{FF2B5EF4-FFF2-40B4-BE49-F238E27FC236}">
                      <a16:creationId xmlns:a16="http://schemas.microsoft.com/office/drawing/2014/main" id="{7F808883-973D-45FF-B927-52CFAA165F77}"/>
                    </a:ext>
                  </a:extLst>
                </p:cNvPr>
                <p:cNvSpPr>
                  <a:spLocks/>
                </p:cNvSpPr>
                <p:nvPr/>
              </p:nvSpPr>
              <p:spPr bwMode="auto">
                <a:xfrm>
                  <a:off x="3801" y="3245"/>
                  <a:ext cx="122" cy="309"/>
                </a:xfrm>
                <a:custGeom>
                  <a:avLst/>
                  <a:gdLst>
                    <a:gd name="T0" fmla="*/ 11 w 122"/>
                    <a:gd name="T1" fmla="*/ 308 h 309"/>
                    <a:gd name="T2" fmla="*/ 12 w 122"/>
                    <a:gd name="T3" fmla="*/ 296 h 309"/>
                    <a:gd name="T4" fmla="*/ 15 w 122"/>
                    <a:gd name="T5" fmla="*/ 285 h 309"/>
                    <a:gd name="T6" fmla="*/ 22 w 122"/>
                    <a:gd name="T7" fmla="*/ 272 h 309"/>
                    <a:gd name="T8" fmla="*/ 36 w 122"/>
                    <a:gd name="T9" fmla="*/ 262 h 309"/>
                    <a:gd name="T10" fmla="*/ 44 w 122"/>
                    <a:gd name="T11" fmla="*/ 254 h 309"/>
                    <a:gd name="T12" fmla="*/ 37 w 122"/>
                    <a:gd name="T13" fmla="*/ 240 h 309"/>
                    <a:gd name="T14" fmla="*/ 22 w 122"/>
                    <a:gd name="T15" fmla="*/ 231 h 309"/>
                    <a:gd name="T16" fmla="*/ 6 w 122"/>
                    <a:gd name="T17" fmla="*/ 222 h 309"/>
                    <a:gd name="T18" fmla="*/ 0 w 122"/>
                    <a:gd name="T19" fmla="*/ 208 h 309"/>
                    <a:gd name="T20" fmla="*/ 5 w 122"/>
                    <a:gd name="T21" fmla="*/ 190 h 309"/>
                    <a:gd name="T22" fmla="*/ 18 w 122"/>
                    <a:gd name="T23" fmla="*/ 177 h 309"/>
                    <a:gd name="T24" fmla="*/ 38 w 122"/>
                    <a:gd name="T25" fmla="*/ 167 h 309"/>
                    <a:gd name="T26" fmla="*/ 66 w 122"/>
                    <a:gd name="T27" fmla="*/ 154 h 309"/>
                    <a:gd name="T28" fmla="*/ 76 w 122"/>
                    <a:gd name="T29" fmla="*/ 151 h 309"/>
                    <a:gd name="T30" fmla="*/ 84 w 122"/>
                    <a:gd name="T31" fmla="*/ 150 h 309"/>
                    <a:gd name="T32" fmla="*/ 99 w 122"/>
                    <a:gd name="T33" fmla="*/ 145 h 309"/>
                    <a:gd name="T34" fmla="*/ 112 w 122"/>
                    <a:gd name="T35" fmla="*/ 130 h 309"/>
                    <a:gd name="T36" fmla="*/ 118 w 122"/>
                    <a:gd name="T37" fmla="*/ 116 h 309"/>
                    <a:gd name="T38" fmla="*/ 116 w 122"/>
                    <a:gd name="T39" fmla="*/ 101 h 309"/>
                    <a:gd name="T40" fmla="*/ 110 w 122"/>
                    <a:gd name="T41" fmla="*/ 82 h 309"/>
                    <a:gd name="T42" fmla="*/ 99 w 122"/>
                    <a:gd name="T43" fmla="*/ 69 h 309"/>
                    <a:gd name="T44" fmla="*/ 85 w 122"/>
                    <a:gd name="T45" fmla="*/ 63 h 309"/>
                    <a:gd name="T46" fmla="*/ 72 w 122"/>
                    <a:gd name="T47" fmla="*/ 57 h 309"/>
                    <a:gd name="T48" fmla="*/ 66 w 122"/>
                    <a:gd name="T49" fmla="*/ 46 h 309"/>
                    <a:gd name="T50" fmla="*/ 67 w 122"/>
                    <a:gd name="T51" fmla="*/ 34 h 309"/>
                    <a:gd name="T52" fmla="*/ 73 w 122"/>
                    <a:gd name="T53" fmla="*/ 26 h 309"/>
                    <a:gd name="T54" fmla="*/ 99 w 122"/>
                    <a:gd name="T55" fmla="*/ 9 h 309"/>
                    <a:gd name="T56" fmla="*/ 114 w 122"/>
                    <a:gd name="T57" fmla="*/ 2 h 309"/>
                    <a:gd name="T58" fmla="*/ 121 w 122"/>
                    <a:gd name="T59" fmla="*/ 0 h 30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309"/>
                    <a:gd name="T92" fmla="*/ 122 w 122"/>
                    <a:gd name="T93" fmla="*/ 309 h 30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309">
                      <a:moveTo>
                        <a:pt x="11" y="308"/>
                      </a:moveTo>
                      <a:lnTo>
                        <a:pt x="12" y="296"/>
                      </a:lnTo>
                      <a:lnTo>
                        <a:pt x="15" y="285"/>
                      </a:lnTo>
                      <a:lnTo>
                        <a:pt x="22" y="272"/>
                      </a:lnTo>
                      <a:lnTo>
                        <a:pt x="36" y="262"/>
                      </a:lnTo>
                      <a:lnTo>
                        <a:pt x="44" y="254"/>
                      </a:lnTo>
                      <a:lnTo>
                        <a:pt x="37" y="240"/>
                      </a:lnTo>
                      <a:lnTo>
                        <a:pt x="22" y="231"/>
                      </a:lnTo>
                      <a:lnTo>
                        <a:pt x="6" y="222"/>
                      </a:lnTo>
                      <a:lnTo>
                        <a:pt x="0" y="208"/>
                      </a:lnTo>
                      <a:lnTo>
                        <a:pt x="5" y="190"/>
                      </a:lnTo>
                      <a:lnTo>
                        <a:pt x="18" y="177"/>
                      </a:lnTo>
                      <a:lnTo>
                        <a:pt x="38" y="167"/>
                      </a:lnTo>
                      <a:lnTo>
                        <a:pt x="66" y="154"/>
                      </a:lnTo>
                      <a:lnTo>
                        <a:pt x="76" y="151"/>
                      </a:lnTo>
                      <a:lnTo>
                        <a:pt x="84" y="150"/>
                      </a:lnTo>
                      <a:lnTo>
                        <a:pt x="99" y="145"/>
                      </a:lnTo>
                      <a:lnTo>
                        <a:pt x="112" y="130"/>
                      </a:lnTo>
                      <a:lnTo>
                        <a:pt x="118" y="116"/>
                      </a:lnTo>
                      <a:lnTo>
                        <a:pt x="116" y="101"/>
                      </a:lnTo>
                      <a:lnTo>
                        <a:pt x="110" y="82"/>
                      </a:lnTo>
                      <a:lnTo>
                        <a:pt x="99" y="69"/>
                      </a:lnTo>
                      <a:lnTo>
                        <a:pt x="85" y="63"/>
                      </a:lnTo>
                      <a:lnTo>
                        <a:pt x="72" y="57"/>
                      </a:lnTo>
                      <a:lnTo>
                        <a:pt x="66" y="46"/>
                      </a:lnTo>
                      <a:lnTo>
                        <a:pt x="67" y="34"/>
                      </a:lnTo>
                      <a:lnTo>
                        <a:pt x="73" y="26"/>
                      </a:lnTo>
                      <a:lnTo>
                        <a:pt x="99" y="9"/>
                      </a:lnTo>
                      <a:lnTo>
                        <a:pt x="114" y="2"/>
                      </a:lnTo>
                      <a:lnTo>
                        <a:pt x="121"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0" name="Freeform 24">
                  <a:extLst>
                    <a:ext uri="{FF2B5EF4-FFF2-40B4-BE49-F238E27FC236}">
                      <a16:creationId xmlns:a16="http://schemas.microsoft.com/office/drawing/2014/main" id="{E6EBA719-69C8-40C8-A79D-5C8E788DB806}"/>
                    </a:ext>
                  </a:extLst>
                </p:cNvPr>
                <p:cNvSpPr>
                  <a:spLocks/>
                </p:cNvSpPr>
                <p:nvPr/>
              </p:nvSpPr>
              <p:spPr bwMode="auto">
                <a:xfrm>
                  <a:off x="3234" y="3071"/>
                  <a:ext cx="34" cy="155"/>
                </a:xfrm>
                <a:custGeom>
                  <a:avLst/>
                  <a:gdLst>
                    <a:gd name="T0" fmla="*/ 33 w 34"/>
                    <a:gd name="T1" fmla="*/ 0 h 155"/>
                    <a:gd name="T2" fmla="*/ 27 w 34"/>
                    <a:gd name="T3" fmla="*/ 4 h 155"/>
                    <a:gd name="T4" fmla="*/ 16 w 34"/>
                    <a:gd name="T5" fmla="*/ 16 h 155"/>
                    <a:gd name="T6" fmla="*/ 4 w 34"/>
                    <a:gd name="T7" fmla="*/ 34 h 155"/>
                    <a:gd name="T8" fmla="*/ 0 w 34"/>
                    <a:gd name="T9" fmla="*/ 54 h 155"/>
                    <a:gd name="T10" fmla="*/ 5 w 34"/>
                    <a:gd name="T11" fmla="*/ 68 h 155"/>
                    <a:gd name="T12" fmla="*/ 16 w 34"/>
                    <a:gd name="T13" fmla="*/ 77 h 155"/>
                    <a:gd name="T14" fmla="*/ 27 w 34"/>
                    <a:gd name="T15" fmla="*/ 85 h 155"/>
                    <a:gd name="T16" fmla="*/ 33 w 34"/>
                    <a:gd name="T17" fmla="*/ 99 h 155"/>
                    <a:gd name="T18" fmla="*/ 28 w 34"/>
                    <a:gd name="T19" fmla="*/ 120 h 155"/>
                    <a:gd name="T20" fmla="*/ 16 w 34"/>
                    <a:gd name="T21" fmla="*/ 137 h 155"/>
                    <a:gd name="T22" fmla="*/ 5 w 34"/>
                    <a:gd name="T23" fmla="*/ 149 h 155"/>
                    <a:gd name="T24" fmla="*/ 0 w 34"/>
                    <a:gd name="T25" fmla="*/ 154 h 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55"/>
                    <a:gd name="T41" fmla="*/ 34 w 34"/>
                    <a:gd name="T42" fmla="*/ 155 h 1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55">
                      <a:moveTo>
                        <a:pt x="33" y="0"/>
                      </a:moveTo>
                      <a:lnTo>
                        <a:pt x="27" y="4"/>
                      </a:lnTo>
                      <a:lnTo>
                        <a:pt x="16" y="16"/>
                      </a:lnTo>
                      <a:lnTo>
                        <a:pt x="4" y="34"/>
                      </a:lnTo>
                      <a:lnTo>
                        <a:pt x="0" y="54"/>
                      </a:lnTo>
                      <a:lnTo>
                        <a:pt x="5" y="68"/>
                      </a:lnTo>
                      <a:lnTo>
                        <a:pt x="16" y="77"/>
                      </a:lnTo>
                      <a:lnTo>
                        <a:pt x="27" y="85"/>
                      </a:lnTo>
                      <a:lnTo>
                        <a:pt x="33" y="99"/>
                      </a:lnTo>
                      <a:lnTo>
                        <a:pt x="28" y="120"/>
                      </a:lnTo>
                      <a:lnTo>
                        <a:pt x="16" y="137"/>
                      </a:lnTo>
                      <a:lnTo>
                        <a:pt x="5" y="149"/>
                      </a:lnTo>
                      <a:lnTo>
                        <a:pt x="0" y="154"/>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1" name="Freeform 25">
                  <a:extLst>
                    <a:ext uri="{FF2B5EF4-FFF2-40B4-BE49-F238E27FC236}">
                      <a16:creationId xmlns:a16="http://schemas.microsoft.com/office/drawing/2014/main" id="{8258CDDB-032B-44DA-9DB2-9E42A4BFB23B}"/>
                    </a:ext>
                  </a:extLst>
                </p:cNvPr>
                <p:cNvSpPr>
                  <a:spLocks/>
                </p:cNvSpPr>
                <p:nvPr/>
              </p:nvSpPr>
              <p:spPr bwMode="auto">
                <a:xfrm>
                  <a:off x="3926" y="2938"/>
                  <a:ext cx="329" cy="300"/>
                </a:xfrm>
                <a:custGeom>
                  <a:avLst/>
                  <a:gdLst>
                    <a:gd name="T0" fmla="*/ 0 w 329"/>
                    <a:gd name="T1" fmla="*/ 299 h 300"/>
                    <a:gd name="T2" fmla="*/ 11 w 329"/>
                    <a:gd name="T3" fmla="*/ 286 h 300"/>
                    <a:gd name="T4" fmla="*/ 27 w 329"/>
                    <a:gd name="T5" fmla="*/ 273 h 300"/>
                    <a:gd name="T6" fmla="*/ 45 w 329"/>
                    <a:gd name="T7" fmla="*/ 260 h 300"/>
                    <a:gd name="T8" fmla="*/ 68 w 329"/>
                    <a:gd name="T9" fmla="*/ 250 h 300"/>
                    <a:gd name="T10" fmla="*/ 80 w 329"/>
                    <a:gd name="T11" fmla="*/ 247 h 300"/>
                    <a:gd name="T12" fmla="*/ 89 w 329"/>
                    <a:gd name="T13" fmla="*/ 247 h 300"/>
                    <a:gd name="T14" fmla="*/ 97 w 329"/>
                    <a:gd name="T15" fmla="*/ 246 h 300"/>
                    <a:gd name="T16" fmla="*/ 109 w 329"/>
                    <a:gd name="T17" fmla="*/ 243 h 300"/>
                    <a:gd name="T18" fmla="*/ 130 w 329"/>
                    <a:gd name="T19" fmla="*/ 233 h 300"/>
                    <a:gd name="T20" fmla="*/ 143 w 329"/>
                    <a:gd name="T21" fmla="*/ 220 h 300"/>
                    <a:gd name="T22" fmla="*/ 150 w 329"/>
                    <a:gd name="T23" fmla="*/ 209 h 300"/>
                    <a:gd name="T24" fmla="*/ 157 w 329"/>
                    <a:gd name="T25" fmla="*/ 192 h 300"/>
                    <a:gd name="T26" fmla="*/ 164 w 329"/>
                    <a:gd name="T27" fmla="*/ 176 h 300"/>
                    <a:gd name="T28" fmla="*/ 166 w 329"/>
                    <a:gd name="T29" fmla="*/ 166 h 300"/>
                    <a:gd name="T30" fmla="*/ 171 w 329"/>
                    <a:gd name="T31" fmla="*/ 157 h 300"/>
                    <a:gd name="T32" fmla="*/ 188 w 329"/>
                    <a:gd name="T33" fmla="*/ 139 h 300"/>
                    <a:gd name="T34" fmla="*/ 204 w 329"/>
                    <a:gd name="T35" fmla="*/ 130 h 300"/>
                    <a:gd name="T36" fmla="*/ 222 w 329"/>
                    <a:gd name="T37" fmla="*/ 121 h 300"/>
                    <a:gd name="T38" fmla="*/ 246 w 329"/>
                    <a:gd name="T39" fmla="*/ 105 h 300"/>
                    <a:gd name="T40" fmla="*/ 258 w 329"/>
                    <a:gd name="T41" fmla="*/ 96 h 300"/>
                    <a:gd name="T42" fmla="*/ 267 w 329"/>
                    <a:gd name="T43" fmla="*/ 91 h 300"/>
                    <a:gd name="T44" fmla="*/ 280 w 329"/>
                    <a:gd name="T45" fmla="*/ 75 h 300"/>
                    <a:gd name="T46" fmla="*/ 281 w 329"/>
                    <a:gd name="T47" fmla="*/ 68 h 300"/>
                    <a:gd name="T48" fmla="*/ 280 w 329"/>
                    <a:gd name="T49" fmla="*/ 60 h 300"/>
                    <a:gd name="T50" fmla="*/ 287 w 329"/>
                    <a:gd name="T51" fmla="*/ 41 h 300"/>
                    <a:gd name="T52" fmla="*/ 295 w 329"/>
                    <a:gd name="T53" fmla="*/ 30 h 300"/>
                    <a:gd name="T54" fmla="*/ 307 w 329"/>
                    <a:gd name="T55" fmla="*/ 19 h 300"/>
                    <a:gd name="T56" fmla="*/ 328 w 329"/>
                    <a:gd name="T57" fmla="*/ 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9"/>
                    <a:gd name="T88" fmla="*/ 0 h 300"/>
                    <a:gd name="T89" fmla="*/ 329 w 329"/>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9" h="300">
                      <a:moveTo>
                        <a:pt x="0" y="299"/>
                      </a:moveTo>
                      <a:lnTo>
                        <a:pt x="11" y="286"/>
                      </a:lnTo>
                      <a:lnTo>
                        <a:pt x="27" y="273"/>
                      </a:lnTo>
                      <a:lnTo>
                        <a:pt x="45" y="260"/>
                      </a:lnTo>
                      <a:lnTo>
                        <a:pt x="68" y="250"/>
                      </a:lnTo>
                      <a:lnTo>
                        <a:pt x="80" y="247"/>
                      </a:lnTo>
                      <a:lnTo>
                        <a:pt x="89" y="247"/>
                      </a:lnTo>
                      <a:lnTo>
                        <a:pt x="97" y="246"/>
                      </a:lnTo>
                      <a:lnTo>
                        <a:pt x="109" y="243"/>
                      </a:lnTo>
                      <a:lnTo>
                        <a:pt x="130" y="233"/>
                      </a:lnTo>
                      <a:lnTo>
                        <a:pt x="143" y="220"/>
                      </a:lnTo>
                      <a:lnTo>
                        <a:pt x="150" y="209"/>
                      </a:lnTo>
                      <a:lnTo>
                        <a:pt x="157" y="192"/>
                      </a:lnTo>
                      <a:lnTo>
                        <a:pt x="164" y="176"/>
                      </a:lnTo>
                      <a:lnTo>
                        <a:pt x="166" y="166"/>
                      </a:lnTo>
                      <a:lnTo>
                        <a:pt x="171" y="157"/>
                      </a:lnTo>
                      <a:lnTo>
                        <a:pt x="188" y="139"/>
                      </a:lnTo>
                      <a:lnTo>
                        <a:pt x="204" y="130"/>
                      </a:lnTo>
                      <a:lnTo>
                        <a:pt x="222" y="121"/>
                      </a:lnTo>
                      <a:lnTo>
                        <a:pt x="246" y="105"/>
                      </a:lnTo>
                      <a:lnTo>
                        <a:pt x="258" y="96"/>
                      </a:lnTo>
                      <a:lnTo>
                        <a:pt x="267" y="91"/>
                      </a:lnTo>
                      <a:lnTo>
                        <a:pt x="280" y="75"/>
                      </a:lnTo>
                      <a:lnTo>
                        <a:pt x="281" y="68"/>
                      </a:lnTo>
                      <a:lnTo>
                        <a:pt x="280" y="60"/>
                      </a:lnTo>
                      <a:lnTo>
                        <a:pt x="287" y="41"/>
                      </a:lnTo>
                      <a:lnTo>
                        <a:pt x="295" y="30"/>
                      </a:lnTo>
                      <a:lnTo>
                        <a:pt x="307" y="19"/>
                      </a:lnTo>
                      <a:lnTo>
                        <a:pt x="328"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0251" name="Rectangle 26">
                <a:extLst>
                  <a:ext uri="{FF2B5EF4-FFF2-40B4-BE49-F238E27FC236}">
                    <a16:creationId xmlns:a16="http://schemas.microsoft.com/office/drawing/2014/main" id="{2164413D-DFF8-47ED-B8E1-375BB450AC06}"/>
                  </a:ext>
                </a:extLst>
              </p:cNvPr>
              <p:cNvSpPr>
                <a:spLocks noChangeArrowheads="1"/>
              </p:cNvSpPr>
              <p:nvPr/>
            </p:nvSpPr>
            <p:spPr bwMode="auto">
              <a:xfrm>
                <a:off x="741" y="3003"/>
                <a:ext cx="2547"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buSzTx/>
                  <a:buFontTx/>
                  <a:buNone/>
                </a:pPr>
                <a:r>
                  <a:rPr lang="en-US" altLang="en-US" sz="3600" dirty="0">
                    <a:solidFill>
                      <a:schemeClr val="bg2"/>
                    </a:solidFill>
                  </a:rPr>
                  <a:t>Multiple Cracks</a:t>
                </a:r>
              </a:p>
            </p:txBody>
          </p:sp>
        </p:grpSp>
        <p:grpSp>
          <p:nvGrpSpPr>
            <p:cNvPr id="10246" name="Group 27">
              <a:extLst>
                <a:ext uri="{FF2B5EF4-FFF2-40B4-BE49-F238E27FC236}">
                  <a16:creationId xmlns:a16="http://schemas.microsoft.com/office/drawing/2014/main" id="{2EB97719-C810-4E59-BA33-CDA9751A7932}"/>
                </a:ext>
              </a:extLst>
            </p:cNvPr>
            <p:cNvGrpSpPr>
              <a:grpSpLocks/>
            </p:cNvGrpSpPr>
            <p:nvPr/>
          </p:nvGrpSpPr>
          <p:grpSpPr bwMode="auto">
            <a:xfrm>
              <a:off x="3360" y="3132"/>
              <a:ext cx="1385" cy="160"/>
              <a:chOff x="3360" y="3132"/>
              <a:chExt cx="1385" cy="160"/>
            </a:xfrm>
          </p:grpSpPr>
          <p:sp>
            <p:nvSpPr>
              <p:cNvPr id="10247" name="Line 28">
                <a:extLst>
                  <a:ext uri="{FF2B5EF4-FFF2-40B4-BE49-F238E27FC236}">
                    <a16:creationId xmlns:a16="http://schemas.microsoft.com/office/drawing/2014/main" id="{33323432-B68D-4A0F-8CA1-F9C25B486D05}"/>
                  </a:ext>
                </a:extLst>
              </p:cNvPr>
              <p:cNvSpPr>
                <a:spLocks noChangeShapeType="1"/>
              </p:cNvSpPr>
              <p:nvPr/>
            </p:nvSpPr>
            <p:spPr bwMode="auto">
              <a:xfrm>
                <a:off x="3376" y="3132"/>
                <a:ext cx="0" cy="4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 name="Line 29">
                <a:extLst>
                  <a:ext uri="{FF2B5EF4-FFF2-40B4-BE49-F238E27FC236}">
                    <a16:creationId xmlns:a16="http://schemas.microsoft.com/office/drawing/2014/main" id="{B4F652D3-1B18-4008-B7D5-6407B3C7F819}"/>
                  </a:ext>
                </a:extLst>
              </p:cNvPr>
              <p:cNvSpPr>
                <a:spLocks noChangeShapeType="1"/>
              </p:cNvSpPr>
              <p:nvPr/>
            </p:nvSpPr>
            <p:spPr bwMode="auto">
              <a:xfrm>
                <a:off x="3388" y="3132"/>
                <a:ext cx="135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9" name="Freeform 30">
                <a:extLst>
                  <a:ext uri="{FF2B5EF4-FFF2-40B4-BE49-F238E27FC236}">
                    <a16:creationId xmlns:a16="http://schemas.microsoft.com/office/drawing/2014/main" id="{D1073AD6-00DD-4999-86C4-8AA439293BC9}"/>
                  </a:ext>
                </a:extLst>
              </p:cNvPr>
              <p:cNvSpPr>
                <a:spLocks/>
              </p:cNvSpPr>
              <p:nvPr/>
            </p:nvSpPr>
            <p:spPr bwMode="auto">
              <a:xfrm>
                <a:off x="3360" y="3177"/>
                <a:ext cx="32" cy="115"/>
              </a:xfrm>
              <a:custGeom>
                <a:avLst/>
                <a:gdLst>
                  <a:gd name="T0" fmla="*/ 17 w 32"/>
                  <a:gd name="T1" fmla="*/ 0 h 115"/>
                  <a:gd name="T2" fmla="*/ 11 w 32"/>
                  <a:gd name="T3" fmla="*/ 6 h 115"/>
                  <a:gd name="T4" fmla="*/ 10 w 32"/>
                  <a:gd name="T5" fmla="*/ 12 h 115"/>
                  <a:gd name="T6" fmla="*/ 13 w 32"/>
                  <a:gd name="T7" fmla="*/ 17 h 115"/>
                  <a:gd name="T8" fmla="*/ 21 w 32"/>
                  <a:gd name="T9" fmla="*/ 19 h 115"/>
                  <a:gd name="T10" fmla="*/ 27 w 32"/>
                  <a:gd name="T11" fmla="*/ 22 h 115"/>
                  <a:gd name="T12" fmla="*/ 31 w 32"/>
                  <a:gd name="T13" fmla="*/ 27 h 115"/>
                  <a:gd name="T14" fmla="*/ 30 w 32"/>
                  <a:gd name="T15" fmla="*/ 32 h 115"/>
                  <a:gd name="T16" fmla="*/ 24 w 32"/>
                  <a:gd name="T17" fmla="*/ 38 h 115"/>
                  <a:gd name="T18" fmla="*/ 17 w 32"/>
                  <a:gd name="T19" fmla="*/ 42 h 115"/>
                  <a:gd name="T20" fmla="*/ 10 w 32"/>
                  <a:gd name="T21" fmla="*/ 46 h 115"/>
                  <a:gd name="T22" fmla="*/ 3 w 32"/>
                  <a:gd name="T23" fmla="*/ 57 h 115"/>
                  <a:gd name="T24" fmla="*/ 0 w 32"/>
                  <a:gd name="T25" fmla="*/ 65 h 115"/>
                  <a:gd name="T26" fmla="*/ 3 w 32"/>
                  <a:gd name="T27" fmla="*/ 72 h 115"/>
                  <a:gd name="T28" fmla="*/ 9 w 32"/>
                  <a:gd name="T29" fmla="*/ 76 h 115"/>
                  <a:gd name="T30" fmla="*/ 17 w 32"/>
                  <a:gd name="T31" fmla="*/ 80 h 115"/>
                  <a:gd name="T32" fmla="*/ 20 w 32"/>
                  <a:gd name="T33" fmla="*/ 87 h 115"/>
                  <a:gd name="T34" fmla="*/ 17 w 32"/>
                  <a:gd name="T35" fmla="*/ 95 h 115"/>
                  <a:gd name="T36" fmla="*/ 13 w 32"/>
                  <a:gd name="T37" fmla="*/ 105 h 115"/>
                  <a:gd name="T38" fmla="*/ 10 w 32"/>
                  <a:gd name="T39" fmla="*/ 114 h 1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115"/>
                  <a:gd name="T62" fmla="*/ 32 w 32"/>
                  <a:gd name="T63" fmla="*/ 115 h 1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115">
                    <a:moveTo>
                      <a:pt x="17" y="0"/>
                    </a:moveTo>
                    <a:lnTo>
                      <a:pt x="11" y="6"/>
                    </a:lnTo>
                    <a:lnTo>
                      <a:pt x="10" y="12"/>
                    </a:lnTo>
                    <a:lnTo>
                      <a:pt x="13" y="17"/>
                    </a:lnTo>
                    <a:lnTo>
                      <a:pt x="21" y="19"/>
                    </a:lnTo>
                    <a:lnTo>
                      <a:pt x="27" y="22"/>
                    </a:lnTo>
                    <a:lnTo>
                      <a:pt x="31" y="27"/>
                    </a:lnTo>
                    <a:lnTo>
                      <a:pt x="30" y="32"/>
                    </a:lnTo>
                    <a:lnTo>
                      <a:pt x="24" y="38"/>
                    </a:lnTo>
                    <a:lnTo>
                      <a:pt x="17" y="42"/>
                    </a:lnTo>
                    <a:lnTo>
                      <a:pt x="10" y="46"/>
                    </a:lnTo>
                    <a:lnTo>
                      <a:pt x="3" y="57"/>
                    </a:lnTo>
                    <a:lnTo>
                      <a:pt x="0" y="65"/>
                    </a:lnTo>
                    <a:lnTo>
                      <a:pt x="3" y="72"/>
                    </a:lnTo>
                    <a:lnTo>
                      <a:pt x="9" y="76"/>
                    </a:lnTo>
                    <a:lnTo>
                      <a:pt x="17" y="80"/>
                    </a:lnTo>
                    <a:lnTo>
                      <a:pt x="20" y="87"/>
                    </a:lnTo>
                    <a:lnTo>
                      <a:pt x="17" y="95"/>
                    </a:lnTo>
                    <a:lnTo>
                      <a:pt x="13" y="105"/>
                    </a:lnTo>
                    <a:lnTo>
                      <a:pt x="10" y="1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32" name="Picture Placeholder 42" descr="Shattered slab with cracks dividing the panel into four pieces. The cracks are not spalled and there is no evidence of movement of the pieces yet.&#10;">
            <a:extLst>
              <a:ext uri="{FF2B5EF4-FFF2-40B4-BE49-F238E27FC236}">
                <a16:creationId xmlns:a16="http://schemas.microsoft.com/office/drawing/2014/main" id="{A76846CB-0B43-4740-B6E4-2402057422B0}"/>
              </a:ext>
            </a:extLst>
          </p:cNvPr>
          <p:cNvPicPr>
            <a:picLocks noChangeAspect="1"/>
          </p:cNvPicPr>
          <p:nvPr/>
        </p:nvPicPr>
        <p:blipFill>
          <a:blip r:embed="rId2"/>
          <a:srcRect l="32" r="32"/>
          <a:stretch>
            <a:fillRect/>
          </a:stretch>
        </p:blipFill>
        <p:spPr>
          <a:xfrm>
            <a:off x="314960" y="1219200"/>
            <a:ext cx="5359791" cy="3587262"/>
          </a:xfrm>
          <a:prstGeom prst="rect">
            <a:avLst/>
          </a:prstGeom>
          <a:ln>
            <a:solidFill>
              <a:srgbClr val="FFFFFF"/>
            </a:solidFill>
          </a:ln>
        </p:spPr>
      </p:pic>
      <p:pic>
        <p:nvPicPr>
          <p:cNvPr id="33" name="Picture Placeholder 62" descr="Shattered slab with cracks also dividing the panel into four pieces. The cracks are spalled and there is significant spalling along the cracks. The smaller segments appear to be tipped and likely punched somewhat into the base/subgrade.&#10;">
            <a:extLst>
              <a:ext uri="{FF2B5EF4-FFF2-40B4-BE49-F238E27FC236}">
                <a16:creationId xmlns:a16="http://schemas.microsoft.com/office/drawing/2014/main" id="{776AEDD0-5A12-4977-8075-1DB311BE92A0}"/>
              </a:ext>
            </a:extLst>
          </p:cNvPr>
          <p:cNvPicPr>
            <a:picLocks noChangeAspect="1"/>
          </p:cNvPicPr>
          <p:nvPr/>
        </p:nvPicPr>
        <p:blipFill>
          <a:blip r:embed="rId3"/>
          <a:srcRect l="313" r="313"/>
          <a:stretch>
            <a:fillRect/>
          </a:stretch>
        </p:blipFill>
        <p:spPr bwMode="auto">
          <a:xfrm>
            <a:off x="4389120" y="3246511"/>
            <a:ext cx="5117123" cy="3509889"/>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3F9A816-36E3-4A21-8EDC-3CF540FFC407}"/>
              </a:ext>
            </a:extLst>
          </p:cNvPr>
          <p:cNvSpPr>
            <a:spLocks noGrp="1" noChangeArrowheads="1"/>
          </p:cNvSpPr>
          <p:nvPr>
            <p:ph type="title"/>
          </p:nvPr>
        </p:nvSpPr>
        <p:spPr>
          <a:xfrm>
            <a:off x="213360" y="228600"/>
            <a:ext cx="9286240" cy="762000"/>
          </a:xfrm>
          <a:noFill/>
        </p:spPr>
        <p:txBody>
          <a:bodyPr vert="horz" wrap="square" lIns="90488" tIns="44450" rIns="90488" bIns="44450" numCol="1" anchor="b" anchorCtr="0" compatLnSpc="1">
            <a:prstTxWarp prst="textNoShape">
              <a:avLst/>
            </a:prstTxWarp>
          </a:bodyPr>
          <a:lstStyle/>
          <a:p>
            <a:r>
              <a:rPr lang="en-US" altLang="en-US" sz="4800" dirty="0">
                <a:solidFill>
                  <a:schemeClr val="bg1"/>
                </a:solidFill>
                <a:effectLst/>
                <a:latin typeface="Myriad Web Pro" pitchFamily="34" charset="0"/>
              </a:rPr>
              <a:t>Repairing Joint/Crack Deterioration</a:t>
            </a:r>
          </a:p>
        </p:txBody>
      </p:sp>
      <p:grpSp>
        <p:nvGrpSpPr>
          <p:cNvPr id="9220" name="Group 4">
            <a:extLst>
              <a:ext uri="{FF2B5EF4-FFF2-40B4-BE49-F238E27FC236}">
                <a16:creationId xmlns:a16="http://schemas.microsoft.com/office/drawing/2014/main" id="{36744CBD-B337-4159-9B23-D13EF97FFAEE}"/>
              </a:ext>
            </a:extLst>
          </p:cNvPr>
          <p:cNvGrpSpPr>
            <a:grpSpLocks/>
          </p:cNvGrpSpPr>
          <p:nvPr/>
        </p:nvGrpSpPr>
        <p:grpSpPr bwMode="auto">
          <a:xfrm>
            <a:off x="497840" y="2143760"/>
            <a:ext cx="8768080" cy="3437891"/>
            <a:chOff x="1344" y="2703"/>
            <a:chExt cx="3958" cy="813"/>
          </a:xfrm>
        </p:grpSpPr>
        <p:sp>
          <p:nvSpPr>
            <p:cNvPr id="9221" name="Rectangle 5">
              <a:extLst>
                <a:ext uri="{FF2B5EF4-FFF2-40B4-BE49-F238E27FC236}">
                  <a16:creationId xmlns:a16="http://schemas.microsoft.com/office/drawing/2014/main" id="{0EED537B-8215-48B4-8C7B-E5D2716DB66D}"/>
                </a:ext>
              </a:extLst>
            </p:cNvPr>
            <p:cNvSpPr>
              <a:spLocks noChangeArrowheads="1"/>
            </p:cNvSpPr>
            <p:nvPr/>
          </p:nvSpPr>
          <p:spPr bwMode="auto">
            <a:xfrm>
              <a:off x="1344" y="3267"/>
              <a:ext cx="3953" cy="249"/>
            </a:xfrm>
            <a:prstGeom prst="rect">
              <a:avLst/>
            </a:prstGeom>
            <a:solidFill>
              <a:srgbClr val="712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spcBef>
                  <a:spcPct val="0"/>
                </a:spcBef>
                <a:buSzTx/>
                <a:buFontTx/>
                <a:buNone/>
              </a:pPr>
              <a:endParaRPr lang="en-US" altLang="en-US" sz="2000">
                <a:solidFill>
                  <a:schemeClr val="tx2"/>
                </a:solidFill>
              </a:endParaRPr>
            </a:p>
          </p:txBody>
        </p:sp>
        <p:sp>
          <p:nvSpPr>
            <p:cNvPr id="9222" name="Freeform 6">
              <a:extLst>
                <a:ext uri="{FF2B5EF4-FFF2-40B4-BE49-F238E27FC236}">
                  <a16:creationId xmlns:a16="http://schemas.microsoft.com/office/drawing/2014/main" id="{7FAD4A3E-AC36-4871-BDDF-74F1CE364E9F}"/>
                </a:ext>
              </a:extLst>
            </p:cNvPr>
            <p:cNvSpPr>
              <a:spLocks/>
            </p:cNvSpPr>
            <p:nvPr/>
          </p:nvSpPr>
          <p:spPr bwMode="auto">
            <a:xfrm>
              <a:off x="1344" y="2703"/>
              <a:ext cx="1829" cy="562"/>
            </a:xfrm>
            <a:custGeom>
              <a:avLst/>
              <a:gdLst>
                <a:gd name="T0" fmla="*/ 1595 w 1829"/>
                <a:gd name="T1" fmla="*/ 0 h 562"/>
                <a:gd name="T2" fmla="*/ 1739 w 1829"/>
                <a:gd name="T3" fmla="*/ 60 h 562"/>
                <a:gd name="T4" fmla="*/ 1820 w 1829"/>
                <a:gd name="T5" fmla="*/ 138 h 562"/>
                <a:gd name="T6" fmla="*/ 1820 w 1829"/>
                <a:gd name="T7" fmla="*/ 206 h 562"/>
                <a:gd name="T8" fmla="*/ 1811 w 1829"/>
                <a:gd name="T9" fmla="*/ 241 h 562"/>
                <a:gd name="T10" fmla="*/ 1811 w 1829"/>
                <a:gd name="T11" fmla="*/ 277 h 562"/>
                <a:gd name="T12" fmla="*/ 1824 w 1829"/>
                <a:gd name="T13" fmla="*/ 309 h 562"/>
                <a:gd name="T14" fmla="*/ 1815 w 1829"/>
                <a:gd name="T15" fmla="*/ 352 h 562"/>
                <a:gd name="T16" fmla="*/ 1811 w 1829"/>
                <a:gd name="T17" fmla="*/ 401 h 562"/>
                <a:gd name="T18" fmla="*/ 1760 w 1829"/>
                <a:gd name="T19" fmla="*/ 415 h 562"/>
                <a:gd name="T20" fmla="*/ 1739 w 1829"/>
                <a:gd name="T21" fmla="*/ 426 h 562"/>
                <a:gd name="T22" fmla="*/ 1705 w 1829"/>
                <a:gd name="T23" fmla="*/ 444 h 562"/>
                <a:gd name="T24" fmla="*/ 1680 w 1829"/>
                <a:gd name="T25" fmla="*/ 454 h 562"/>
                <a:gd name="T26" fmla="*/ 1654 w 1829"/>
                <a:gd name="T27" fmla="*/ 465 h 562"/>
                <a:gd name="T28" fmla="*/ 1629 w 1829"/>
                <a:gd name="T29" fmla="*/ 469 h 562"/>
                <a:gd name="T30" fmla="*/ 1603 w 1829"/>
                <a:gd name="T31" fmla="*/ 469 h 562"/>
                <a:gd name="T32" fmla="*/ 1578 w 1829"/>
                <a:gd name="T33" fmla="*/ 476 h 562"/>
                <a:gd name="T34" fmla="*/ 1552 w 1829"/>
                <a:gd name="T35" fmla="*/ 483 h 562"/>
                <a:gd name="T36" fmla="*/ 1527 w 1829"/>
                <a:gd name="T37" fmla="*/ 486 h 562"/>
                <a:gd name="T38" fmla="*/ 1501 w 1829"/>
                <a:gd name="T39" fmla="*/ 494 h 562"/>
                <a:gd name="T40" fmla="*/ 1476 w 1829"/>
                <a:gd name="T41" fmla="*/ 508 h 562"/>
                <a:gd name="T42" fmla="*/ 1451 w 1829"/>
                <a:gd name="T43" fmla="*/ 522 h 562"/>
                <a:gd name="T44" fmla="*/ 1425 w 1829"/>
                <a:gd name="T45" fmla="*/ 525 h 562"/>
                <a:gd name="T46" fmla="*/ 1400 w 1829"/>
                <a:gd name="T47" fmla="*/ 525 h 562"/>
                <a:gd name="T48" fmla="*/ 1374 w 1829"/>
                <a:gd name="T49" fmla="*/ 525 h 562"/>
                <a:gd name="T50" fmla="*/ 1344 w 1829"/>
                <a:gd name="T51" fmla="*/ 518 h 562"/>
                <a:gd name="T52" fmla="*/ 1319 w 1829"/>
                <a:gd name="T53" fmla="*/ 518 h 562"/>
                <a:gd name="T54" fmla="*/ 1294 w 1829"/>
                <a:gd name="T55" fmla="*/ 522 h 562"/>
                <a:gd name="T56" fmla="*/ 1268 w 1829"/>
                <a:gd name="T57" fmla="*/ 529 h 562"/>
                <a:gd name="T58" fmla="*/ 1243 w 1829"/>
                <a:gd name="T59" fmla="*/ 536 h 562"/>
                <a:gd name="T60" fmla="*/ 1217 w 1829"/>
                <a:gd name="T61" fmla="*/ 550 h 562"/>
                <a:gd name="T62" fmla="*/ 1192 w 1829"/>
                <a:gd name="T63" fmla="*/ 561 h 562"/>
                <a:gd name="T64" fmla="*/ 0 w 1829"/>
                <a:gd name="T65" fmla="*/ 0 h 5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9"/>
                <a:gd name="T100" fmla="*/ 0 h 562"/>
                <a:gd name="T101" fmla="*/ 1829 w 1829"/>
                <a:gd name="T102" fmla="*/ 562 h 5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9" h="562">
                  <a:moveTo>
                    <a:pt x="0" y="0"/>
                  </a:moveTo>
                  <a:lnTo>
                    <a:pt x="1595" y="0"/>
                  </a:lnTo>
                  <a:lnTo>
                    <a:pt x="1663" y="43"/>
                  </a:lnTo>
                  <a:lnTo>
                    <a:pt x="1739" y="60"/>
                  </a:lnTo>
                  <a:lnTo>
                    <a:pt x="1777" y="110"/>
                  </a:lnTo>
                  <a:lnTo>
                    <a:pt x="1820" y="138"/>
                  </a:lnTo>
                  <a:lnTo>
                    <a:pt x="1807" y="170"/>
                  </a:lnTo>
                  <a:lnTo>
                    <a:pt x="1820" y="206"/>
                  </a:lnTo>
                  <a:lnTo>
                    <a:pt x="1824" y="220"/>
                  </a:lnTo>
                  <a:lnTo>
                    <a:pt x="1811" y="241"/>
                  </a:lnTo>
                  <a:lnTo>
                    <a:pt x="1811" y="263"/>
                  </a:lnTo>
                  <a:lnTo>
                    <a:pt x="1811" y="277"/>
                  </a:lnTo>
                  <a:lnTo>
                    <a:pt x="1815" y="284"/>
                  </a:lnTo>
                  <a:lnTo>
                    <a:pt x="1824" y="309"/>
                  </a:lnTo>
                  <a:lnTo>
                    <a:pt x="1828" y="316"/>
                  </a:lnTo>
                  <a:lnTo>
                    <a:pt x="1815" y="352"/>
                  </a:lnTo>
                  <a:lnTo>
                    <a:pt x="1811" y="380"/>
                  </a:lnTo>
                  <a:lnTo>
                    <a:pt x="1811" y="401"/>
                  </a:lnTo>
                  <a:lnTo>
                    <a:pt x="1798" y="412"/>
                  </a:lnTo>
                  <a:lnTo>
                    <a:pt x="1760" y="415"/>
                  </a:lnTo>
                  <a:lnTo>
                    <a:pt x="1752" y="426"/>
                  </a:lnTo>
                  <a:lnTo>
                    <a:pt x="1739" y="426"/>
                  </a:lnTo>
                  <a:lnTo>
                    <a:pt x="1718" y="440"/>
                  </a:lnTo>
                  <a:lnTo>
                    <a:pt x="1705" y="444"/>
                  </a:lnTo>
                  <a:lnTo>
                    <a:pt x="1692" y="447"/>
                  </a:lnTo>
                  <a:lnTo>
                    <a:pt x="1680" y="454"/>
                  </a:lnTo>
                  <a:lnTo>
                    <a:pt x="1667" y="458"/>
                  </a:lnTo>
                  <a:lnTo>
                    <a:pt x="1654" y="465"/>
                  </a:lnTo>
                  <a:lnTo>
                    <a:pt x="1641" y="469"/>
                  </a:lnTo>
                  <a:lnTo>
                    <a:pt x="1629" y="469"/>
                  </a:lnTo>
                  <a:lnTo>
                    <a:pt x="1616" y="469"/>
                  </a:lnTo>
                  <a:lnTo>
                    <a:pt x="1603" y="469"/>
                  </a:lnTo>
                  <a:lnTo>
                    <a:pt x="1590" y="472"/>
                  </a:lnTo>
                  <a:lnTo>
                    <a:pt x="1578" y="476"/>
                  </a:lnTo>
                  <a:lnTo>
                    <a:pt x="1565" y="479"/>
                  </a:lnTo>
                  <a:lnTo>
                    <a:pt x="1552" y="483"/>
                  </a:lnTo>
                  <a:lnTo>
                    <a:pt x="1540" y="483"/>
                  </a:lnTo>
                  <a:lnTo>
                    <a:pt x="1527" y="486"/>
                  </a:lnTo>
                  <a:lnTo>
                    <a:pt x="1514" y="490"/>
                  </a:lnTo>
                  <a:lnTo>
                    <a:pt x="1501" y="494"/>
                  </a:lnTo>
                  <a:lnTo>
                    <a:pt x="1489" y="501"/>
                  </a:lnTo>
                  <a:lnTo>
                    <a:pt x="1476" y="508"/>
                  </a:lnTo>
                  <a:lnTo>
                    <a:pt x="1463" y="515"/>
                  </a:lnTo>
                  <a:lnTo>
                    <a:pt x="1451" y="522"/>
                  </a:lnTo>
                  <a:lnTo>
                    <a:pt x="1438" y="522"/>
                  </a:lnTo>
                  <a:lnTo>
                    <a:pt x="1425" y="525"/>
                  </a:lnTo>
                  <a:lnTo>
                    <a:pt x="1412" y="525"/>
                  </a:lnTo>
                  <a:lnTo>
                    <a:pt x="1400" y="525"/>
                  </a:lnTo>
                  <a:lnTo>
                    <a:pt x="1387" y="525"/>
                  </a:lnTo>
                  <a:lnTo>
                    <a:pt x="1374" y="525"/>
                  </a:lnTo>
                  <a:lnTo>
                    <a:pt x="1361" y="525"/>
                  </a:lnTo>
                  <a:lnTo>
                    <a:pt x="1344" y="518"/>
                  </a:lnTo>
                  <a:lnTo>
                    <a:pt x="1332" y="518"/>
                  </a:lnTo>
                  <a:lnTo>
                    <a:pt x="1319" y="518"/>
                  </a:lnTo>
                  <a:lnTo>
                    <a:pt x="1306" y="518"/>
                  </a:lnTo>
                  <a:lnTo>
                    <a:pt x="1294" y="522"/>
                  </a:lnTo>
                  <a:lnTo>
                    <a:pt x="1281" y="525"/>
                  </a:lnTo>
                  <a:lnTo>
                    <a:pt x="1268" y="529"/>
                  </a:lnTo>
                  <a:lnTo>
                    <a:pt x="1255" y="533"/>
                  </a:lnTo>
                  <a:lnTo>
                    <a:pt x="1243" y="536"/>
                  </a:lnTo>
                  <a:lnTo>
                    <a:pt x="1230" y="543"/>
                  </a:lnTo>
                  <a:lnTo>
                    <a:pt x="1217" y="550"/>
                  </a:lnTo>
                  <a:lnTo>
                    <a:pt x="1205" y="557"/>
                  </a:lnTo>
                  <a:lnTo>
                    <a:pt x="1192" y="561"/>
                  </a:lnTo>
                  <a:lnTo>
                    <a:pt x="0" y="561"/>
                  </a:lnTo>
                  <a:lnTo>
                    <a:pt x="0" y="0"/>
                  </a:lnTo>
                </a:path>
              </a:pathLst>
            </a:custGeom>
            <a:solidFill>
              <a:srgbClr val="DADADA"/>
            </a:solidFill>
            <a:ln w="12700" cap="rnd">
              <a:solidFill>
                <a:srgbClr val="000000"/>
              </a:solidFill>
              <a:round/>
              <a:headEnd/>
              <a:tailEnd/>
            </a:ln>
          </p:spPr>
          <p:txBody>
            <a:bodyPr/>
            <a:lstStyle/>
            <a:p>
              <a:endParaRPr lang="en-US"/>
            </a:p>
          </p:txBody>
        </p:sp>
        <p:sp>
          <p:nvSpPr>
            <p:cNvPr id="9223" name="Freeform 7">
              <a:extLst>
                <a:ext uri="{FF2B5EF4-FFF2-40B4-BE49-F238E27FC236}">
                  <a16:creationId xmlns:a16="http://schemas.microsoft.com/office/drawing/2014/main" id="{E1A7EB06-B395-4D98-B916-2596DD514439}"/>
                </a:ext>
              </a:extLst>
            </p:cNvPr>
            <p:cNvSpPr>
              <a:spLocks/>
            </p:cNvSpPr>
            <p:nvPr/>
          </p:nvSpPr>
          <p:spPr bwMode="auto">
            <a:xfrm>
              <a:off x="3172" y="2703"/>
              <a:ext cx="2130" cy="562"/>
            </a:xfrm>
            <a:custGeom>
              <a:avLst/>
              <a:gdLst>
                <a:gd name="T0" fmla="*/ 2129 w 2130"/>
                <a:gd name="T1" fmla="*/ 0 h 562"/>
                <a:gd name="T2" fmla="*/ 420 w 2130"/>
                <a:gd name="T3" fmla="*/ 0 h 562"/>
                <a:gd name="T4" fmla="*/ 301 w 2130"/>
                <a:gd name="T5" fmla="*/ 50 h 562"/>
                <a:gd name="T6" fmla="*/ 225 w 2130"/>
                <a:gd name="T7" fmla="*/ 82 h 562"/>
                <a:gd name="T8" fmla="*/ 144 w 2130"/>
                <a:gd name="T9" fmla="*/ 60 h 562"/>
                <a:gd name="T10" fmla="*/ 38 w 2130"/>
                <a:gd name="T11" fmla="*/ 99 h 562"/>
                <a:gd name="T12" fmla="*/ 4 w 2130"/>
                <a:gd name="T13" fmla="*/ 138 h 562"/>
                <a:gd name="T14" fmla="*/ 8 w 2130"/>
                <a:gd name="T15" fmla="*/ 174 h 562"/>
                <a:gd name="T16" fmla="*/ 13 w 2130"/>
                <a:gd name="T17" fmla="*/ 195 h 562"/>
                <a:gd name="T18" fmla="*/ 17 w 2130"/>
                <a:gd name="T19" fmla="*/ 217 h 562"/>
                <a:gd name="T20" fmla="*/ 13 w 2130"/>
                <a:gd name="T21" fmla="*/ 238 h 562"/>
                <a:gd name="T22" fmla="*/ 0 w 2130"/>
                <a:gd name="T23" fmla="*/ 259 h 562"/>
                <a:gd name="T24" fmla="*/ 8 w 2130"/>
                <a:gd name="T25" fmla="*/ 281 h 562"/>
                <a:gd name="T26" fmla="*/ 25 w 2130"/>
                <a:gd name="T27" fmla="*/ 298 h 562"/>
                <a:gd name="T28" fmla="*/ 30 w 2130"/>
                <a:gd name="T29" fmla="*/ 320 h 562"/>
                <a:gd name="T30" fmla="*/ 30 w 2130"/>
                <a:gd name="T31" fmla="*/ 341 h 562"/>
                <a:gd name="T32" fmla="*/ 30 w 2130"/>
                <a:gd name="T33" fmla="*/ 362 h 562"/>
                <a:gd name="T34" fmla="*/ 42 w 2130"/>
                <a:gd name="T35" fmla="*/ 383 h 562"/>
                <a:gd name="T36" fmla="*/ 64 w 2130"/>
                <a:gd name="T37" fmla="*/ 401 h 562"/>
                <a:gd name="T38" fmla="*/ 89 w 2130"/>
                <a:gd name="T39" fmla="*/ 415 h 562"/>
                <a:gd name="T40" fmla="*/ 115 w 2130"/>
                <a:gd name="T41" fmla="*/ 419 h 562"/>
                <a:gd name="T42" fmla="*/ 140 w 2130"/>
                <a:gd name="T43" fmla="*/ 426 h 562"/>
                <a:gd name="T44" fmla="*/ 165 w 2130"/>
                <a:gd name="T45" fmla="*/ 433 h 562"/>
                <a:gd name="T46" fmla="*/ 191 w 2130"/>
                <a:gd name="T47" fmla="*/ 440 h 562"/>
                <a:gd name="T48" fmla="*/ 216 w 2130"/>
                <a:gd name="T49" fmla="*/ 440 h 562"/>
                <a:gd name="T50" fmla="*/ 242 w 2130"/>
                <a:gd name="T51" fmla="*/ 440 h 562"/>
                <a:gd name="T52" fmla="*/ 267 w 2130"/>
                <a:gd name="T53" fmla="*/ 437 h 562"/>
                <a:gd name="T54" fmla="*/ 293 w 2130"/>
                <a:gd name="T55" fmla="*/ 444 h 562"/>
                <a:gd name="T56" fmla="*/ 318 w 2130"/>
                <a:gd name="T57" fmla="*/ 454 h 562"/>
                <a:gd name="T58" fmla="*/ 344 w 2130"/>
                <a:gd name="T59" fmla="*/ 458 h 562"/>
                <a:gd name="T60" fmla="*/ 369 w 2130"/>
                <a:gd name="T61" fmla="*/ 458 h 562"/>
                <a:gd name="T62" fmla="*/ 394 w 2130"/>
                <a:gd name="T63" fmla="*/ 465 h 562"/>
                <a:gd name="T64" fmla="*/ 428 w 2130"/>
                <a:gd name="T65" fmla="*/ 479 h 562"/>
                <a:gd name="T66" fmla="*/ 454 w 2130"/>
                <a:gd name="T67" fmla="*/ 490 h 562"/>
                <a:gd name="T68" fmla="*/ 483 w 2130"/>
                <a:gd name="T69" fmla="*/ 497 h 562"/>
                <a:gd name="T70" fmla="*/ 509 w 2130"/>
                <a:gd name="T71" fmla="*/ 501 h 562"/>
                <a:gd name="T72" fmla="*/ 534 w 2130"/>
                <a:gd name="T73" fmla="*/ 508 h 562"/>
                <a:gd name="T74" fmla="*/ 560 w 2130"/>
                <a:gd name="T75" fmla="*/ 522 h 562"/>
                <a:gd name="T76" fmla="*/ 585 w 2130"/>
                <a:gd name="T77" fmla="*/ 533 h 562"/>
                <a:gd name="T78" fmla="*/ 606 w 2130"/>
                <a:gd name="T79" fmla="*/ 547 h 562"/>
                <a:gd name="T80" fmla="*/ 632 w 2130"/>
                <a:gd name="T81" fmla="*/ 557 h 56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0"/>
                <a:gd name="T124" fmla="*/ 0 h 562"/>
                <a:gd name="T125" fmla="*/ 2130 w 2130"/>
                <a:gd name="T126" fmla="*/ 562 h 56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0" h="562">
                  <a:moveTo>
                    <a:pt x="2129" y="561"/>
                  </a:moveTo>
                  <a:lnTo>
                    <a:pt x="2129" y="0"/>
                  </a:lnTo>
                  <a:lnTo>
                    <a:pt x="441" y="0"/>
                  </a:lnTo>
                  <a:lnTo>
                    <a:pt x="420" y="0"/>
                  </a:lnTo>
                  <a:lnTo>
                    <a:pt x="348" y="25"/>
                  </a:lnTo>
                  <a:lnTo>
                    <a:pt x="301" y="50"/>
                  </a:lnTo>
                  <a:lnTo>
                    <a:pt x="250" y="75"/>
                  </a:lnTo>
                  <a:lnTo>
                    <a:pt x="225" y="82"/>
                  </a:lnTo>
                  <a:lnTo>
                    <a:pt x="182" y="67"/>
                  </a:lnTo>
                  <a:lnTo>
                    <a:pt x="144" y="60"/>
                  </a:lnTo>
                  <a:lnTo>
                    <a:pt x="85" y="71"/>
                  </a:lnTo>
                  <a:lnTo>
                    <a:pt x="38" y="99"/>
                  </a:lnTo>
                  <a:lnTo>
                    <a:pt x="4" y="110"/>
                  </a:lnTo>
                  <a:lnTo>
                    <a:pt x="4" y="138"/>
                  </a:lnTo>
                  <a:lnTo>
                    <a:pt x="0" y="160"/>
                  </a:lnTo>
                  <a:lnTo>
                    <a:pt x="8" y="174"/>
                  </a:lnTo>
                  <a:lnTo>
                    <a:pt x="13" y="185"/>
                  </a:lnTo>
                  <a:lnTo>
                    <a:pt x="13" y="195"/>
                  </a:lnTo>
                  <a:lnTo>
                    <a:pt x="13" y="206"/>
                  </a:lnTo>
                  <a:lnTo>
                    <a:pt x="17" y="217"/>
                  </a:lnTo>
                  <a:lnTo>
                    <a:pt x="17" y="227"/>
                  </a:lnTo>
                  <a:lnTo>
                    <a:pt x="13" y="238"/>
                  </a:lnTo>
                  <a:lnTo>
                    <a:pt x="8" y="249"/>
                  </a:lnTo>
                  <a:lnTo>
                    <a:pt x="0" y="259"/>
                  </a:lnTo>
                  <a:lnTo>
                    <a:pt x="0" y="270"/>
                  </a:lnTo>
                  <a:lnTo>
                    <a:pt x="8" y="281"/>
                  </a:lnTo>
                  <a:lnTo>
                    <a:pt x="13" y="291"/>
                  </a:lnTo>
                  <a:lnTo>
                    <a:pt x="25" y="298"/>
                  </a:lnTo>
                  <a:lnTo>
                    <a:pt x="30" y="309"/>
                  </a:lnTo>
                  <a:lnTo>
                    <a:pt x="30" y="320"/>
                  </a:lnTo>
                  <a:lnTo>
                    <a:pt x="30" y="330"/>
                  </a:lnTo>
                  <a:lnTo>
                    <a:pt x="30" y="341"/>
                  </a:lnTo>
                  <a:lnTo>
                    <a:pt x="30" y="352"/>
                  </a:lnTo>
                  <a:lnTo>
                    <a:pt x="30" y="362"/>
                  </a:lnTo>
                  <a:lnTo>
                    <a:pt x="34" y="373"/>
                  </a:lnTo>
                  <a:lnTo>
                    <a:pt x="42" y="383"/>
                  </a:lnTo>
                  <a:lnTo>
                    <a:pt x="51" y="394"/>
                  </a:lnTo>
                  <a:lnTo>
                    <a:pt x="64" y="401"/>
                  </a:lnTo>
                  <a:lnTo>
                    <a:pt x="76" y="408"/>
                  </a:lnTo>
                  <a:lnTo>
                    <a:pt x="89" y="415"/>
                  </a:lnTo>
                  <a:lnTo>
                    <a:pt x="102" y="415"/>
                  </a:lnTo>
                  <a:lnTo>
                    <a:pt x="115" y="419"/>
                  </a:lnTo>
                  <a:lnTo>
                    <a:pt x="127" y="426"/>
                  </a:lnTo>
                  <a:lnTo>
                    <a:pt x="140" y="426"/>
                  </a:lnTo>
                  <a:lnTo>
                    <a:pt x="153" y="426"/>
                  </a:lnTo>
                  <a:lnTo>
                    <a:pt x="165" y="433"/>
                  </a:lnTo>
                  <a:lnTo>
                    <a:pt x="178" y="437"/>
                  </a:lnTo>
                  <a:lnTo>
                    <a:pt x="191" y="440"/>
                  </a:lnTo>
                  <a:lnTo>
                    <a:pt x="204" y="440"/>
                  </a:lnTo>
                  <a:lnTo>
                    <a:pt x="216" y="440"/>
                  </a:lnTo>
                  <a:lnTo>
                    <a:pt x="229" y="440"/>
                  </a:lnTo>
                  <a:lnTo>
                    <a:pt x="242" y="440"/>
                  </a:lnTo>
                  <a:lnTo>
                    <a:pt x="254" y="440"/>
                  </a:lnTo>
                  <a:lnTo>
                    <a:pt x="267" y="437"/>
                  </a:lnTo>
                  <a:lnTo>
                    <a:pt x="280" y="437"/>
                  </a:lnTo>
                  <a:lnTo>
                    <a:pt x="293" y="444"/>
                  </a:lnTo>
                  <a:lnTo>
                    <a:pt x="305" y="451"/>
                  </a:lnTo>
                  <a:lnTo>
                    <a:pt x="318" y="454"/>
                  </a:lnTo>
                  <a:lnTo>
                    <a:pt x="331" y="458"/>
                  </a:lnTo>
                  <a:lnTo>
                    <a:pt x="344" y="458"/>
                  </a:lnTo>
                  <a:lnTo>
                    <a:pt x="356" y="458"/>
                  </a:lnTo>
                  <a:lnTo>
                    <a:pt x="369" y="458"/>
                  </a:lnTo>
                  <a:lnTo>
                    <a:pt x="382" y="458"/>
                  </a:lnTo>
                  <a:lnTo>
                    <a:pt x="394" y="465"/>
                  </a:lnTo>
                  <a:lnTo>
                    <a:pt x="411" y="469"/>
                  </a:lnTo>
                  <a:lnTo>
                    <a:pt x="428" y="479"/>
                  </a:lnTo>
                  <a:lnTo>
                    <a:pt x="441" y="483"/>
                  </a:lnTo>
                  <a:lnTo>
                    <a:pt x="454" y="490"/>
                  </a:lnTo>
                  <a:lnTo>
                    <a:pt x="471" y="494"/>
                  </a:lnTo>
                  <a:lnTo>
                    <a:pt x="483" y="497"/>
                  </a:lnTo>
                  <a:lnTo>
                    <a:pt x="496" y="497"/>
                  </a:lnTo>
                  <a:lnTo>
                    <a:pt x="509" y="501"/>
                  </a:lnTo>
                  <a:lnTo>
                    <a:pt x="522" y="504"/>
                  </a:lnTo>
                  <a:lnTo>
                    <a:pt x="534" y="508"/>
                  </a:lnTo>
                  <a:lnTo>
                    <a:pt x="547" y="515"/>
                  </a:lnTo>
                  <a:lnTo>
                    <a:pt x="560" y="522"/>
                  </a:lnTo>
                  <a:lnTo>
                    <a:pt x="573" y="525"/>
                  </a:lnTo>
                  <a:lnTo>
                    <a:pt x="585" y="533"/>
                  </a:lnTo>
                  <a:lnTo>
                    <a:pt x="598" y="536"/>
                  </a:lnTo>
                  <a:lnTo>
                    <a:pt x="606" y="547"/>
                  </a:lnTo>
                  <a:lnTo>
                    <a:pt x="619" y="554"/>
                  </a:lnTo>
                  <a:lnTo>
                    <a:pt x="632" y="557"/>
                  </a:lnTo>
                  <a:lnTo>
                    <a:pt x="2129" y="561"/>
                  </a:lnTo>
                </a:path>
              </a:pathLst>
            </a:custGeom>
            <a:solidFill>
              <a:srgbClr val="DADADA"/>
            </a:solidFill>
            <a:ln w="12700" cap="rnd">
              <a:solidFill>
                <a:srgbClr val="000000"/>
              </a:solidFill>
              <a:round/>
              <a:headEnd/>
              <a:tailEnd/>
            </a:ln>
          </p:spPr>
          <p:txBody>
            <a:bodyPr/>
            <a:lstStyle/>
            <a:p>
              <a:endParaRPr lang="en-US"/>
            </a:p>
          </p:txBody>
        </p:sp>
        <p:sp>
          <p:nvSpPr>
            <p:cNvPr id="9224" name="Freeform 8">
              <a:extLst>
                <a:ext uri="{FF2B5EF4-FFF2-40B4-BE49-F238E27FC236}">
                  <a16:creationId xmlns:a16="http://schemas.microsoft.com/office/drawing/2014/main" id="{8F0DFC5E-B4A3-494C-847B-C6987FAF3CBE}"/>
                </a:ext>
              </a:extLst>
            </p:cNvPr>
            <p:cNvSpPr>
              <a:spLocks/>
            </p:cNvSpPr>
            <p:nvPr/>
          </p:nvSpPr>
          <p:spPr bwMode="auto">
            <a:xfrm>
              <a:off x="2960" y="2703"/>
              <a:ext cx="209" cy="118"/>
            </a:xfrm>
            <a:custGeom>
              <a:avLst/>
              <a:gdLst>
                <a:gd name="T0" fmla="*/ 208 w 209"/>
                <a:gd name="T1" fmla="*/ 0 h 118"/>
                <a:gd name="T2" fmla="*/ 195 w 209"/>
                <a:gd name="T3" fmla="*/ 0 h 118"/>
                <a:gd name="T4" fmla="*/ 183 w 209"/>
                <a:gd name="T5" fmla="*/ 0 h 118"/>
                <a:gd name="T6" fmla="*/ 0 w 209"/>
                <a:gd name="T7" fmla="*/ 0 h 118"/>
                <a:gd name="T8" fmla="*/ 55 w 209"/>
                <a:gd name="T9" fmla="*/ 46 h 118"/>
                <a:gd name="T10" fmla="*/ 127 w 209"/>
                <a:gd name="T11" fmla="*/ 60 h 118"/>
                <a:gd name="T12" fmla="*/ 161 w 209"/>
                <a:gd name="T13" fmla="*/ 96 h 118"/>
                <a:gd name="T14" fmla="*/ 208 w 209"/>
                <a:gd name="T15" fmla="*/ 117 h 118"/>
                <a:gd name="T16" fmla="*/ 208 w 209"/>
                <a:gd name="T17" fmla="*/ 0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9"/>
                <a:gd name="T28" fmla="*/ 0 h 118"/>
                <a:gd name="T29" fmla="*/ 209 w 209"/>
                <a:gd name="T30" fmla="*/ 118 h 1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9" h="118">
                  <a:moveTo>
                    <a:pt x="208" y="0"/>
                  </a:moveTo>
                  <a:lnTo>
                    <a:pt x="195" y="0"/>
                  </a:lnTo>
                  <a:lnTo>
                    <a:pt x="183" y="0"/>
                  </a:lnTo>
                  <a:lnTo>
                    <a:pt x="0" y="0"/>
                  </a:lnTo>
                  <a:lnTo>
                    <a:pt x="55" y="46"/>
                  </a:lnTo>
                  <a:lnTo>
                    <a:pt x="127" y="60"/>
                  </a:lnTo>
                  <a:lnTo>
                    <a:pt x="161" y="96"/>
                  </a:lnTo>
                  <a:lnTo>
                    <a:pt x="208" y="117"/>
                  </a:lnTo>
                  <a:lnTo>
                    <a:pt x="208" y="0"/>
                  </a:lnTo>
                </a:path>
              </a:pathLst>
            </a:custGeom>
            <a:gradFill rotWithShape="0">
              <a:gsLst>
                <a:gs pos="0">
                  <a:srgbClr val="474747"/>
                </a:gs>
                <a:gs pos="50000">
                  <a:srgbClr val="5A5A5A"/>
                </a:gs>
                <a:gs pos="100000">
                  <a:srgbClr val="474747"/>
                </a:gs>
              </a:gsLst>
              <a:lin ang="5400000" scaled="1"/>
            </a:gradFill>
            <a:ln w="12700" cap="rnd">
              <a:solidFill>
                <a:srgbClr val="000000"/>
              </a:solidFill>
              <a:round/>
              <a:headEnd/>
              <a:tailEnd/>
            </a:ln>
          </p:spPr>
          <p:txBody>
            <a:bodyPr/>
            <a:lstStyle/>
            <a:p>
              <a:endParaRPr lang="en-US"/>
            </a:p>
          </p:txBody>
        </p:sp>
        <p:sp>
          <p:nvSpPr>
            <p:cNvPr id="9225" name="Line 9">
              <a:extLst>
                <a:ext uri="{FF2B5EF4-FFF2-40B4-BE49-F238E27FC236}">
                  <a16:creationId xmlns:a16="http://schemas.microsoft.com/office/drawing/2014/main" id="{8E40D6EE-B0AB-4399-B166-876D49720528}"/>
                </a:ext>
              </a:extLst>
            </p:cNvPr>
            <p:cNvSpPr>
              <a:spLocks noChangeShapeType="1"/>
            </p:cNvSpPr>
            <p:nvPr/>
          </p:nvSpPr>
          <p:spPr bwMode="auto">
            <a:xfrm flipH="1" flipV="1">
              <a:off x="3096" y="2784"/>
              <a:ext cx="76" cy="7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6" name="Freeform 10">
              <a:extLst>
                <a:ext uri="{FF2B5EF4-FFF2-40B4-BE49-F238E27FC236}">
                  <a16:creationId xmlns:a16="http://schemas.microsoft.com/office/drawing/2014/main" id="{D7F061CB-1003-456F-8DCF-86B75EEDD050}"/>
                </a:ext>
              </a:extLst>
            </p:cNvPr>
            <p:cNvSpPr>
              <a:spLocks/>
            </p:cNvSpPr>
            <p:nvPr/>
          </p:nvSpPr>
          <p:spPr bwMode="auto">
            <a:xfrm>
              <a:off x="2828" y="2710"/>
              <a:ext cx="341" cy="203"/>
            </a:xfrm>
            <a:custGeom>
              <a:avLst/>
              <a:gdLst>
                <a:gd name="T0" fmla="*/ 340 w 341"/>
                <a:gd name="T1" fmla="*/ 202 h 203"/>
                <a:gd name="T2" fmla="*/ 327 w 341"/>
                <a:gd name="T3" fmla="*/ 202 h 203"/>
                <a:gd name="T4" fmla="*/ 315 w 341"/>
                <a:gd name="T5" fmla="*/ 198 h 203"/>
                <a:gd name="T6" fmla="*/ 302 w 341"/>
                <a:gd name="T7" fmla="*/ 191 h 203"/>
                <a:gd name="T8" fmla="*/ 289 w 341"/>
                <a:gd name="T9" fmla="*/ 181 h 203"/>
                <a:gd name="T10" fmla="*/ 281 w 341"/>
                <a:gd name="T11" fmla="*/ 170 h 203"/>
                <a:gd name="T12" fmla="*/ 268 w 341"/>
                <a:gd name="T13" fmla="*/ 156 h 203"/>
                <a:gd name="T14" fmla="*/ 255 w 341"/>
                <a:gd name="T15" fmla="*/ 145 h 203"/>
                <a:gd name="T16" fmla="*/ 242 w 341"/>
                <a:gd name="T17" fmla="*/ 138 h 203"/>
                <a:gd name="T18" fmla="*/ 230 w 341"/>
                <a:gd name="T19" fmla="*/ 131 h 203"/>
                <a:gd name="T20" fmla="*/ 217 w 341"/>
                <a:gd name="T21" fmla="*/ 120 h 203"/>
                <a:gd name="T22" fmla="*/ 204 w 341"/>
                <a:gd name="T23" fmla="*/ 117 h 203"/>
                <a:gd name="T24" fmla="*/ 191 w 341"/>
                <a:gd name="T25" fmla="*/ 113 h 203"/>
                <a:gd name="T26" fmla="*/ 179 w 341"/>
                <a:gd name="T27" fmla="*/ 106 h 203"/>
                <a:gd name="T28" fmla="*/ 166 w 341"/>
                <a:gd name="T29" fmla="*/ 103 h 203"/>
                <a:gd name="T30" fmla="*/ 153 w 341"/>
                <a:gd name="T31" fmla="*/ 99 h 203"/>
                <a:gd name="T32" fmla="*/ 136 w 341"/>
                <a:gd name="T33" fmla="*/ 92 h 203"/>
                <a:gd name="T34" fmla="*/ 123 w 341"/>
                <a:gd name="T35" fmla="*/ 85 h 203"/>
                <a:gd name="T36" fmla="*/ 111 w 341"/>
                <a:gd name="T37" fmla="*/ 78 h 203"/>
                <a:gd name="T38" fmla="*/ 98 w 341"/>
                <a:gd name="T39" fmla="*/ 74 h 203"/>
                <a:gd name="T40" fmla="*/ 89 w 341"/>
                <a:gd name="T41" fmla="*/ 64 h 203"/>
                <a:gd name="T42" fmla="*/ 81 w 341"/>
                <a:gd name="T43" fmla="*/ 53 h 203"/>
                <a:gd name="T44" fmla="*/ 68 w 341"/>
                <a:gd name="T45" fmla="*/ 43 h 203"/>
                <a:gd name="T46" fmla="*/ 55 w 341"/>
                <a:gd name="T47" fmla="*/ 32 h 203"/>
                <a:gd name="T48" fmla="*/ 43 w 341"/>
                <a:gd name="T49" fmla="*/ 21 h 203"/>
                <a:gd name="T50" fmla="*/ 34 w 341"/>
                <a:gd name="T51" fmla="*/ 11 h 203"/>
                <a:gd name="T52" fmla="*/ 17 w 341"/>
                <a:gd name="T53" fmla="*/ 4 h 203"/>
                <a:gd name="T54" fmla="*/ 4 w 341"/>
                <a:gd name="T55" fmla="*/ 0 h 203"/>
                <a:gd name="T56" fmla="*/ 0 w 341"/>
                <a:gd name="T57" fmla="*/ 0 h 20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1"/>
                <a:gd name="T88" fmla="*/ 0 h 203"/>
                <a:gd name="T89" fmla="*/ 341 w 341"/>
                <a:gd name="T90" fmla="*/ 203 h 20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1" h="203">
                  <a:moveTo>
                    <a:pt x="340" y="202"/>
                  </a:moveTo>
                  <a:lnTo>
                    <a:pt x="327" y="202"/>
                  </a:lnTo>
                  <a:lnTo>
                    <a:pt x="315" y="198"/>
                  </a:lnTo>
                  <a:lnTo>
                    <a:pt x="302" y="191"/>
                  </a:lnTo>
                  <a:lnTo>
                    <a:pt x="289" y="181"/>
                  </a:lnTo>
                  <a:lnTo>
                    <a:pt x="281" y="170"/>
                  </a:lnTo>
                  <a:lnTo>
                    <a:pt x="268" y="156"/>
                  </a:lnTo>
                  <a:lnTo>
                    <a:pt x="255" y="145"/>
                  </a:lnTo>
                  <a:lnTo>
                    <a:pt x="242" y="138"/>
                  </a:lnTo>
                  <a:lnTo>
                    <a:pt x="230" y="131"/>
                  </a:lnTo>
                  <a:lnTo>
                    <a:pt x="217" y="120"/>
                  </a:lnTo>
                  <a:lnTo>
                    <a:pt x="204" y="117"/>
                  </a:lnTo>
                  <a:lnTo>
                    <a:pt x="191" y="113"/>
                  </a:lnTo>
                  <a:lnTo>
                    <a:pt x="179" y="106"/>
                  </a:lnTo>
                  <a:lnTo>
                    <a:pt x="166" y="103"/>
                  </a:lnTo>
                  <a:lnTo>
                    <a:pt x="153" y="99"/>
                  </a:lnTo>
                  <a:lnTo>
                    <a:pt x="136" y="92"/>
                  </a:lnTo>
                  <a:lnTo>
                    <a:pt x="123" y="85"/>
                  </a:lnTo>
                  <a:lnTo>
                    <a:pt x="111" y="78"/>
                  </a:lnTo>
                  <a:lnTo>
                    <a:pt x="98" y="74"/>
                  </a:lnTo>
                  <a:lnTo>
                    <a:pt x="89" y="64"/>
                  </a:lnTo>
                  <a:lnTo>
                    <a:pt x="81" y="53"/>
                  </a:lnTo>
                  <a:lnTo>
                    <a:pt x="68" y="43"/>
                  </a:lnTo>
                  <a:lnTo>
                    <a:pt x="55" y="32"/>
                  </a:lnTo>
                  <a:lnTo>
                    <a:pt x="43" y="21"/>
                  </a:lnTo>
                  <a:lnTo>
                    <a:pt x="34" y="11"/>
                  </a:lnTo>
                  <a:lnTo>
                    <a:pt x="17" y="4"/>
                  </a:lnTo>
                  <a:lnTo>
                    <a:pt x="4"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7" name="Freeform 11">
              <a:extLst>
                <a:ext uri="{FF2B5EF4-FFF2-40B4-BE49-F238E27FC236}">
                  <a16:creationId xmlns:a16="http://schemas.microsoft.com/office/drawing/2014/main" id="{E5E1DF24-8A3E-4DEC-8CA9-3C69AE86A3E5}"/>
                </a:ext>
              </a:extLst>
            </p:cNvPr>
            <p:cNvSpPr>
              <a:spLocks/>
            </p:cNvSpPr>
            <p:nvPr/>
          </p:nvSpPr>
          <p:spPr bwMode="auto">
            <a:xfrm>
              <a:off x="2968" y="2717"/>
              <a:ext cx="44" cy="108"/>
            </a:xfrm>
            <a:custGeom>
              <a:avLst/>
              <a:gdLst>
                <a:gd name="T0" fmla="*/ 43 w 44"/>
                <a:gd name="T1" fmla="*/ 107 h 108"/>
                <a:gd name="T2" fmla="*/ 39 w 44"/>
                <a:gd name="T3" fmla="*/ 96 h 108"/>
                <a:gd name="T4" fmla="*/ 39 w 44"/>
                <a:gd name="T5" fmla="*/ 86 h 108"/>
                <a:gd name="T6" fmla="*/ 30 w 44"/>
                <a:gd name="T7" fmla="*/ 75 h 108"/>
                <a:gd name="T8" fmla="*/ 22 w 44"/>
                <a:gd name="T9" fmla="*/ 64 h 108"/>
                <a:gd name="T10" fmla="*/ 22 w 44"/>
                <a:gd name="T11" fmla="*/ 54 h 108"/>
                <a:gd name="T12" fmla="*/ 17 w 44"/>
                <a:gd name="T13" fmla="*/ 43 h 108"/>
                <a:gd name="T14" fmla="*/ 13 w 44"/>
                <a:gd name="T15" fmla="*/ 32 h 108"/>
                <a:gd name="T16" fmla="*/ 9 w 44"/>
                <a:gd name="T17" fmla="*/ 21 h 108"/>
                <a:gd name="T18" fmla="*/ 0 w 44"/>
                <a:gd name="T19" fmla="*/ 11 h 108"/>
                <a:gd name="T20" fmla="*/ 0 w 44"/>
                <a:gd name="T21" fmla="*/ 0 h 10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
                <a:gd name="T34" fmla="*/ 0 h 108"/>
                <a:gd name="T35" fmla="*/ 44 w 44"/>
                <a:gd name="T36" fmla="*/ 108 h 10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 h="108">
                  <a:moveTo>
                    <a:pt x="43" y="107"/>
                  </a:moveTo>
                  <a:lnTo>
                    <a:pt x="39" y="96"/>
                  </a:lnTo>
                  <a:lnTo>
                    <a:pt x="39" y="86"/>
                  </a:lnTo>
                  <a:lnTo>
                    <a:pt x="30" y="75"/>
                  </a:lnTo>
                  <a:lnTo>
                    <a:pt x="22" y="64"/>
                  </a:lnTo>
                  <a:lnTo>
                    <a:pt x="22" y="54"/>
                  </a:lnTo>
                  <a:lnTo>
                    <a:pt x="17" y="43"/>
                  </a:lnTo>
                  <a:lnTo>
                    <a:pt x="13" y="32"/>
                  </a:lnTo>
                  <a:lnTo>
                    <a:pt x="9" y="21"/>
                  </a:lnTo>
                  <a:lnTo>
                    <a:pt x="0" y="11"/>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8" name="Freeform 12">
              <a:extLst>
                <a:ext uri="{FF2B5EF4-FFF2-40B4-BE49-F238E27FC236}">
                  <a16:creationId xmlns:a16="http://schemas.microsoft.com/office/drawing/2014/main" id="{2E742071-F973-4299-AFA7-A8A22DEA7069}"/>
                </a:ext>
              </a:extLst>
            </p:cNvPr>
            <p:cNvSpPr>
              <a:spLocks/>
            </p:cNvSpPr>
            <p:nvPr/>
          </p:nvSpPr>
          <p:spPr bwMode="auto">
            <a:xfrm>
              <a:off x="3011" y="2760"/>
              <a:ext cx="73" cy="97"/>
            </a:xfrm>
            <a:custGeom>
              <a:avLst/>
              <a:gdLst>
                <a:gd name="T0" fmla="*/ 72 w 73"/>
                <a:gd name="T1" fmla="*/ 96 h 97"/>
                <a:gd name="T2" fmla="*/ 64 w 73"/>
                <a:gd name="T3" fmla="*/ 85 h 97"/>
                <a:gd name="T4" fmla="*/ 64 w 73"/>
                <a:gd name="T5" fmla="*/ 75 h 97"/>
                <a:gd name="T6" fmla="*/ 59 w 73"/>
                <a:gd name="T7" fmla="*/ 64 h 97"/>
                <a:gd name="T8" fmla="*/ 51 w 73"/>
                <a:gd name="T9" fmla="*/ 53 h 97"/>
                <a:gd name="T10" fmla="*/ 42 w 73"/>
                <a:gd name="T11" fmla="*/ 43 h 97"/>
                <a:gd name="T12" fmla="*/ 30 w 73"/>
                <a:gd name="T13" fmla="*/ 36 h 97"/>
                <a:gd name="T14" fmla="*/ 17 w 73"/>
                <a:gd name="T15" fmla="*/ 28 h 97"/>
                <a:gd name="T16" fmla="*/ 4 w 73"/>
                <a:gd name="T17" fmla="*/ 21 h 97"/>
                <a:gd name="T18" fmla="*/ 0 w 73"/>
                <a:gd name="T19" fmla="*/ 11 h 97"/>
                <a:gd name="T20" fmla="*/ 0 w 73"/>
                <a:gd name="T21" fmla="*/ 0 h 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3"/>
                <a:gd name="T34" fmla="*/ 0 h 97"/>
                <a:gd name="T35" fmla="*/ 73 w 73"/>
                <a:gd name="T36" fmla="*/ 97 h 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3" h="97">
                  <a:moveTo>
                    <a:pt x="72" y="96"/>
                  </a:moveTo>
                  <a:lnTo>
                    <a:pt x="64" y="85"/>
                  </a:lnTo>
                  <a:lnTo>
                    <a:pt x="64" y="75"/>
                  </a:lnTo>
                  <a:lnTo>
                    <a:pt x="59" y="64"/>
                  </a:lnTo>
                  <a:lnTo>
                    <a:pt x="51" y="53"/>
                  </a:lnTo>
                  <a:lnTo>
                    <a:pt x="42" y="43"/>
                  </a:lnTo>
                  <a:lnTo>
                    <a:pt x="30" y="36"/>
                  </a:lnTo>
                  <a:lnTo>
                    <a:pt x="17" y="28"/>
                  </a:lnTo>
                  <a:lnTo>
                    <a:pt x="4" y="21"/>
                  </a:lnTo>
                  <a:lnTo>
                    <a:pt x="0" y="11"/>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9" name="Freeform 13">
              <a:extLst>
                <a:ext uri="{FF2B5EF4-FFF2-40B4-BE49-F238E27FC236}">
                  <a16:creationId xmlns:a16="http://schemas.microsoft.com/office/drawing/2014/main" id="{5DAA242E-1FB5-4C73-84B8-46CA13233A1F}"/>
                </a:ext>
              </a:extLst>
            </p:cNvPr>
            <p:cNvSpPr>
              <a:spLocks/>
            </p:cNvSpPr>
            <p:nvPr/>
          </p:nvSpPr>
          <p:spPr bwMode="auto">
            <a:xfrm>
              <a:off x="3180" y="2703"/>
              <a:ext cx="192" cy="93"/>
            </a:xfrm>
            <a:custGeom>
              <a:avLst/>
              <a:gdLst>
                <a:gd name="T0" fmla="*/ 0 w 192"/>
                <a:gd name="T1" fmla="*/ 4 h 93"/>
                <a:gd name="T2" fmla="*/ 13 w 192"/>
                <a:gd name="T3" fmla="*/ 92 h 93"/>
                <a:gd name="T4" fmla="*/ 76 w 192"/>
                <a:gd name="T5" fmla="*/ 57 h 93"/>
                <a:gd name="T6" fmla="*/ 153 w 192"/>
                <a:gd name="T7" fmla="*/ 53 h 93"/>
                <a:gd name="T8" fmla="*/ 178 w 192"/>
                <a:gd name="T9" fmla="*/ 28 h 93"/>
                <a:gd name="T10" fmla="*/ 191 w 192"/>
                <a:gd name="T11" fmla="*/ 0 h 93"/>
                <a:gd name="T12" fmla="*/ 0 w 192"/>
                <a:gd name="T13" fmla="*/ 4 h 93"/>
                <a:gd name="T14" fmla="*/ 0 60000 65536"/>
                <a:gd name="T15" fmla="*/ 0 60000 65536"/>
                <a:gd name="T16" fmla="*/ 0 60000 65536"/>
                <a:gd name="T17" fmla="*/ 0 60000 65536"/>
                <a:gd name="T18" fmla="*/ 0 60000 65536"/>
                <a:gd name="T19" fmla="*/ 0 60000 65536"/>
                <a:gd name="T20" fmla="*/ 0 60000 65536"/>
                <a:gd name="T21" fmla="*/ 0 w 192"/>
                <a:gd name="T22" fmla="*/ 0 h 93"/>
                <a:gd name="T23" fmla="*/ 192 w 192"/>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93">
                  <a:moveTo>
                    <a:pt x="0" y="4"/>
                  </a:moveTo>
                  <a:lnTo>
                    <a:pt x="13" y="92"/>
                  </a:lnTo>
                  <a:lnTo>
                    <a:pt x="76" y="57"/>
                  </a:lnTo>
                  <a:lnTo>
                    <a:pt x="153" y="53"/>
                  </a:lnTo>
                  <a:lnTo>
                    <a:pt x="178" y="28"/>
                  </a:lnTo>
                  <a:lnTo>
                    <a:pt x="191" y="0"/>
                  </a:lnTo>
                  <a:lnTo>
                    <a:pt x="0" y="4"/>
                  </a:lnTo>
                </a:path>
              </a:pathLst>
            </a:custGeom>
            <a:gradFill rotWithShape="0">
              <a:gsLst>
                <a:gs pos="0">
                  <a:srgbClr val="474747"/>
                </a:gs>
                <a:gs pos="50000">
                  <a:srgbClr val="5A5A5A"/>
                </a:gs>
                <a:gs pos="100000">
                  <a:srgbClr val="474747"/>
                </a:gs>
              </a:gsLst>
              <a:lin ang="5400000" scaled="1"/>
            </a:gradFill>
            <a:ln w="12700" cap="rnd">
              <a:solidFill>
                <a:srgbClr val="000000"/>
              </a:solidFill>
              <a:round/>
              <a:headEnd/>
              <a:tailEnd/>
            </a:ln>
          </p:spPr>
          <p:txBody>
            <a:bodyPr/>
            <a:lstStyle/>
            <a:p>
              <a:endParaRPr lang="en-US"/>
            </a:p>
          </p:txBody>
        </p:sp>
        <p:sp>
          <p:nvSpPr>
            <p:cNvPr id="9230" name="Freeform 14">
              <a:extLst>
                <a:ext uri="{FF2B5EF4-FFF2-40B4-BE49-F238E27FC236}">
                  <a16:creationId xmlns:a16="http://schemas.microsoft.com/office/drawing/2014/main" id="{F518B8DF-C035-4498-A73C-47DB8B710ABC}"/>
                </a:ext>
              </a:extLst>
            </p:cNvPr>
            <p:cNvSpPr>
              <a:spLocks/>
            </p:cNvSpPr>
            <p:nvPr/>
          </p:nvSpPr>
          <p:spPr bwMode="auto">
            <a:xfrm>
              <a:off x="3363" y="2703"/>
              <a:ext cx="226" cy="72"/>
            </a:xfrm>
            <a:custGeom>
              <a:avLst/>
              <a:gdLst>
                <a:gd name="T0" fmla="*/ 34 w 226"/>
                <a:gd name="T1" fmla="*/ 0 h 72"/>
                <a:gd name="T2" fmla="*/ 0 w 226"/>
                <a:gd name="T3" fmla="*/ 57 h 72"/>
                <a:gd name="T4" fmla="*/ 38 w 226"/>
                <a:gd name="T5" fmla="*/ 71 h 72"/>
                <a:gd name="T6" fmla="*/ 123 w 226"/>
                <a:gd name="T7" fmla="*/ 25 h 72"/>
                <a:gd name="T8" fmla="*/ 225 w 226"/>
                <a:gd name="T9" fmla="*/ 0 h 72"/>
                <a:gd name="T10" fmla="*/ 64 w 226"/>
                <a:gd name="T11" fmla="*/ 0 h 72"/>
                <a:gd name="T12" fmla="*/ 34 w 226"/>
                <a:gd name="T13" fmla="*/ 0 h 72"/>
                <a:gd name="T14" fmla="*/ 0 60000 65536"/>
                <a:gd name="T15" fmla="*/ 0 60000 65536"/>
                <a:gd name="T16" fmla="*/ 0 60000 65536"/>
                <a:gd name="T17" fmla="*/ 0 60000 65536"/>
                <a:gd name="T18" fmla="*/ 0 60000 65536"/>
                <a:gd name="T19" fmla="*/ 0 60000 65536"/>
                <a:gd name="T20" fmla="*/ 0 60000 65536"/>
                <a:gd name="T21" fmla="*/ 0 w 226"/>
                <a:gd name="T22" fmla="*/ 0 h 72"/>
                <a:gd name="T23" fmla="*/ 226 w 226"/>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6" h="72">
                  <a:moveTo>
                    <a:pt x="34" y="0"/>
                  </a:moveTo>
                  <a:lnTo>
                    <a:pt x="0" y="57"/>
                  </a:lnTo>
                  <a:lnTo>
                    <a:pt x="38" y="71"/>
                  </a:lnTo>
                  <a:lnTo>
                    <a:pt x="123" y="25"/>
                  </a:lnTo>
                  <a:lnTo>
                    <a:pt x="225" y="0"/>
                  </a:lnTo>
                  <a:lnTo>
                    <a:pt x="64" y="0"/>
                  </a:lnTo>
                  <a:lnTo>
                    <a:pt x="34" y="0"/>
                  </a:lnTo>
                </a:path>
              </a:pathLst>
            </a:custGeom>
            <a:gradFill rotWithShape="0">
              <a:gsLst>
                <a:gs pos="0">
                  <a:srgbClr val="474747"/>
                </a:gs>
                <a:gs pos="50000">
                  <a:srgbClr val="5A5A5A"/>
                </a:gs>
                <a:gs pos="100000">
                  <a:srgbClr val="474747"/>
                </a:gs>
              </a:gsLst>
              <a:lin ang="5400000" scaled="1"/>
            </a:gradFill>
            <a:ln w="12700" cap="rnd">
              <a:solidFill>
                <a:srgbClr val="000000"/>
              </a:solidFill>
              <a:round/>
              <a:headEnd/>
              <a:tailEnd/>
            </a:ln>
          </p:spPr>
          <p:txBody>
            <a:bodyPr/>
            <a:lstStyle/>
            <a:p>
              <a:endParaRPr lang="en-US"/>
            </a:p>
          </p:txBody>
        </p:sp>
        <p:sp>
          <p:nvSpPr>
            <p:cNvPr id="9231" name="Freeform 15">
              <a:extLst>
                <a:ext uri="{FF2B5EF4-FFF2-40B4-BE49-F238E27FC236}">
                  <a16:creationId xmlns:a16="http://schemas.microsoft.com/office/drawing/2014/main" id="{14CE46A1-81E0-450A-9DAA-5BFCEC424EF5}"/>
                </a:ext>
              </a:extLst>
            </p:cNvPr>
            <p:cNvSpPr>
              <a:spLocks/>
            </p:cNvSpPr>
            <p:nvPr/>
          </p:nvSpPr>
          <p:spPr bwMode="auto">
            <a:xfrm>
              <a:off x="3172" y="2767"/>
              <a:ext cx="137" cy="97"/>
            </a:xfrm>
            <a:custGeom>
              <a:avLst/>
              <a:gdLst>
                <a:gd name="T0" fmla="*/ 0 w 137"/>
                <a:gd name="T1" fmla="*/ 96 h 97"/>
                <a:gd name="T2" fmla="*/ 13 w 137"/>
                <a:gd name="T3" fmla="*/ 89 h 97"/>
                <a:gd name="T4" fmla="*/ 21 w 137"/>
                <a:gd name="T5" fmla="*/ 78 h 97"/>
                <a:gd name="T6" fmla="*/ 34 w 137"/>
                <a:gd name="T7" fmla="*/ 71 h 97"/>
                <a:gd name="T8" fmla="*/ 47 w 137"/>
                <a:gd name="T9" fmla="*/ 71 h 97"/>
                <a:gd name="T10" fmla="*/ 60 w 137"/>
                <a:gd name="T11" fmla="*/ 60 h 97"/>
                <a:gd name="T12" fmla="*/ 72 w 137"/>
                <a:gd name="T13" fmla="*/ 50 h 97"/>
                <a:gd name="T14" fmla="*/ 81 w 137"/>
                <a:gd name="T15" fmla="*/ 39 h 97"/>
                <a:gd name="T16" fmla="*/ 89 w 137"/>
                <a:gd name="T17" fmla="*/ 28 h 97"/>
                <a:gd name="T18" fmla="*/ 102 w 137"/>
                <a:gd name="T19" fmla="*/ 21 h 97"/>
                <a:gd name="T20" fmla="*/ 111 w 137"/>
                <a:gd name="T21" fmla="*/ 11 h 97"/>
                <a:gd name="T22" fmla="*/ 123 w 137"/>
                <a:gd name="T23" fmla="*/ 4 h 97"/>
                <a:gd name="T24" fmla="*/ 136 w 137"/>
                <a:gd name="T25" fmla="*/ 0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97"/>
                <a:gd name="T41" fmla="*/ 137 w 137"/>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97">
                  <a:moveTo>
                    <a:pt x="0" y="96"/>
                  </a:moveTo>
                  <a:lnTo>
                    <a:pt x="13" y="89"/>
                  </a:lnTo>
                  <a:lnTo>
                    <a:pt x="21" y="78"/>
                  </a:lnTo>
                  <a:lnTo>
                    <a:pt x="34" y="71"/>
                  </a:lnTo>
                  <a:lnTo>
                    <a:pt x="47" y="71"/>
                  </a:lnTo>
                  <a:lnTo>
                    <a:pt x="60" y="60"/>
                  </a:lnTo>
                  <a:lnTo>
                    <a:pt x="72" y="50"/>
                  </a:lnTo>
                  <a:lnTo>
                    <a:pt x="81" y="39"/>
                  </a:lnTo>
                  <a:lnTo>
                    <a:pt x="89" y="28"/>
                  </a:lnTo>
                  <a:lnTo>
                    <a:pt x="102" y="21"/>
                  </a:lnTo>
                  <a:lnTo>
                    <a:pt x="111" y="11"/>
                  </a:lnTo>
                  <a:lnTo>
                    <a:pt x="123" y="4"/>
                  </a:lnTo>
                  <a:lnTo>
                    <a:pt x="136"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2" name="Freeform 16">
              <a:extLst>
                <a:ext uri="{FF2B5EF4-FFF2-40B4-BE49-F238E27FC236}">
                  <a16:creationId xmlns:a16="http://schemas.microsoft.com/office/drawing/2014/main" id="{17A13C92-B5D0-4801-B11D-7EE4FFF10A51}"/>
                </a:ext>
              </a:extLst>
            </p:cNvPr>
            <p:cNvSpPr>
              <a:spLocks/>
            </p:cNvSpPr>
            <p:nvPr/>
          </p:nvSpPr>
          <p:spPr bwMode="auto">
            <a:xfrm>
              <a:off x="3168" y="2838"/>
              <a:ext cx="69" cy="51"/>
            </a:xfrm>
            <a:custGeom>
              <a:avLst/>
              <a:gdLst>
                <a:gd name="T0" fmla="*/ 0 w 69"/>
                <a:gd name="T1" fmla="*/ 50 h 51"/>
                <a:gd name="T2" fmla="*/ 13 w 69"/>
                <a:gd name="T3" fmla="*/ 50 h 51"/>
                <a:gd name="T4" fmla="*/ 26 w 69"/>
                <a:gd name="T5" fmla="*/ 46 h 51"/>
                <a:gd name="T6" fmla="*/ 38 w 69"/>
                <a:gd name="T7" fmla="*/ 39 h 51"/>
                <a:gd name="T8" fmla="*/ 51 w 69"/>
                <a:gd name="T9" fmla="*/ 32 h 51"/>
                <a:gd name="T10" fmla="*/ 60 w 69"/>
                <a:gd name="T11" fmla="*/ 21 h 51"/>
                <a:gd name="T12" fmla="*/ 60 w 69"/>
                <a:gd name="T13" fmla="*/ 11 h 51"/>
                <a:gd name="T14" fmla="*/ 68 w 69"/>
                <a:gd name="T15" fmla="*/ 0 h 5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51"/>
                <a:gd name="T26" fmla="*/ 69 w 69"/>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51">
                  <a:moveTo>
                    <a:pt x="0" y="50"/>
                  </a:moveTo>
                  <a:lnTo>
                    <a:pt x="13" y="50"/>
                  </a:lnTo>
                  <a:lnTo>
                    <a:pt x="26" y="46"/>
                  </a:lnTo>
                  <a:lnTo>
                    <a:pt x="38" y="39"/>
                  </a:lnTo>
                  <a:lnTo>
                    <a:pt x="51" y="32"/>
                  </a:lnTo>
                  <a:lnTo>
                    <a:pt x="60" y="21"/>
                  </a:lnTo>
                  <a:lnTo>
                    <a:pt x="60" y="11"/>
                  </a:lnTo>
                  <a:lnTo>
                    <a:pt x="68"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3" name="Freeform 17">
              <a:extLst>
                <a:ext uri="{FF2B5EF4-FFF2-40B4-BE49-F238E27FC236}">
                  <a16:creationId xmlns:a16="http://schemas.microsoft.com/office/drawing/2014/main" id="{EBC932EB-6E09-4DD3-AFBC-BE7C5C705E02}"/>
                </a:ext>
              </a:extLst>
            </p:cNvPr>
            <p:cNvSpPr>
              <a:spLocks/>
            </p:cNvSpPr>
            <p:nvPr/>
          </p:nvSpPr>
          <p:spPr bwMode="auto">
            <a:xfrm>
              <a:off x="3176" y="2778"/>
              <a:ext cx="230" cy="139"/>
            </a:xfrm>
            <a:custGeom>
              <a:avLst/>
              <a:gdLst>
                <a:gd name="T0" fmla="*/ 0 w 230"/>
                <a:gd name="T1" fmla="*/ 138 h 139"/>
                <a:gd name="T2" fmla="*/ 13 w 230"/>
                <a:gd name="T3" fmla="*/ 131 h 139"/>
                <a:gd name="T4" fmla="*/ 25 w 230"/>
                <a:gd name="T5" fmla="*/ 127 h 139"/>
                <a:gd name="T6" fmla="*/ 38 w 230"/>
                <a:gd name="T7" fmla="*/ 124 h 139"/>
                <a:gd name="T8" fmla="*/ 51 w 230"/>
                <a:gd name="T9" fmla="*/ 113 h 139"/>
                <a:gd name="T10" fmla="*/ 64 w 230"/>
                <a:gd name="T11" fmla="*/ 110 h 139"/>
                <a:gd name="T12" fmla="*/ 72 w 230"/>
                <a:gd name="T13" fmla="*/ 99 h 139"/>
                <a:gd name="T14" fmla="*/ 85 w 230"/>
                <a:gd name="T15" fmla="*/ 92 h 139"/>
                <a:gd name="T16" fmla="*/ 98 w 230"/>
                <a:gd name="T17" fmla="*/ 81 h 139"/>
                <a:gd name="T18" fmla="*/ 106 w 230"/>
                <a:gd name="T19" fmla="*/ 71 h 139"/>
                <a:gd name="T20" fmla="*/ 115 w 230"/>
                <a:gd name="T21" fmla="*/ 60 h 139"/>
                <a:gd name="T22" fmla="*/ 123 w 230"/>
                <a:gd name="T23" fmla="*/ 50 h 139"/>
                <a:gd name="T24" fmla="*/ 127 w 230"/>
                <a:gd name="T25" fmla="*/ 39 h 139"/>
                <a:gd name="T26" fmla="*/ 140 w 230"/>
                <a:gd name="T27" fmla="*/ 32 h 139"/>
                <a:gd name="T28" fmla="*/ 153 w 230"/>
                <a:gd name="T29" fmla="*/ 21 h 139"/>
                <a:gd name="T30" fmla="*/ 165 w 230"/>
                <a:gd name="T31" fmla="*/ 18 h 139"/>
                <a:gd name="T32" fmla="*/ 178 w 230"/>
                <a:gd name="T33" fmla="*/ 14 h 139"/>
                <a:gd name="T34" fmla="*/ 191 w 230"/>
                <a:gd name="T35" fmla="*/ 11 h 139"/>
                <a:gd name="T36" fmla="*/ 204 w 230"/>
                <a:gd name="T37" fmla="*/ 11 h 139"/>
                <a:gd name="T38" fmla="*/ 216 w 230"/>
                <a:gd name="T39" fmla="*/ 7 h 139"/>
                <a:gd name="T40" fmla="*/ 229 w 230"/>
                <a:gd name="T41" fmla="*/ 0 h 1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139"/>
                <a:gd name="T65" fmla="*/ 230 w 230"/>
                <a:gd name="T66" fmla="*/ 139 h 1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139">
                  <a:moveTo>
                    <a:pt x="0" y="138"/>
                  </a:moveTo>
                  <a:lnTo>
                    <a:pt x="13" y="131"/>
                  </a:lnTo>
                  <a:lnTo>
                    <a:pt x="25" y="127"/>
                  </a:lnTo>
                  <a:lnTo>
                    <a:pt x="38" y="124"/>
                  </a:lnTo>
                  <a:lnTo>
                    <a:pt x="51" y="113"/>
                  </a:lnTo>
                  <a:lnTo>
                    <a:pt x="64" y="110"/>
                  </a:lnTo>
                  <a:lnTo>
                    <a:pt x="72" y="99"/>
                  </a:lnTo>
                  <a:lnTo>
                    <a:pt x="85" y="92"/>
                  </a:lnTo>
                  <a:lnTo>
                    <a:pt x="98" y="81"/>
                  </a:lnTo>
                  <a:lnTo>
                    <a:pt x="106" y="71"/>
                  </a:lnTo>
                  <a:lnTo>
                    <a:pt x="115" y="60"/>
                  </a:lnTo>
                  <a:lnTo>
                    <a:pt x="123" y="50"/>
                  </a:lnTo>
                  <a:lnTo>
                    <a:pt x="127" y="39"/>
                  </a:lnTo>
                  <a:lnTo>
                    <a:pt x="140" y="32"/>
                  </a:lnTo>
                  <a:lnTo>
                    <a:pt x="153" y="21"/>
                  </a:lnTo>
                  <a:lnTo>
                    <a:pt x="165" y="18"/>
                  </a:lnTo>
                  <a:lnTo>
                    <a:pt x="178" y="14"/>
                  </a:lnTo>
                  <a:lnTo>
                    <a:pt x="191" y="11"/>
                  </a:lnTo>
                  <a:lnTo>
                    <a:pt x="204" y="11"/>
                  </a:lnTo>
                  <a:lnTo>
                    <a:pt x="216" y="7"/>
                  </a:lnTo>
                  <a:lnTo>
                    <a:pt x="22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Freeform 18">
              <a:extLst>
                <a:ext uri="{FF2B5EF4-FFF2-40B4-BE49-F238E27FC236}">
                  <a16:creationId xmlns:a16="http://schemas.microsoft.com/office/drawing/2014/main" id="{C488C1CF-FA87-4DD4-B8C4-F7C9ED3332FA}"/>
                </a:ext>
              </a:extLst>
            </p:cNvPr>
            <p:cNvSpPr>
              <a:spLocks/>
            </p:cNvSpPr>
            <p:nvPr/>
          </p:nvSpPr>
          <p:spPr bwMode="auto">
            <a:xfrm>
              <a:off x="2621" y="3118"/>
              <a:ext cx="1129" cy="147"/>
            </a:xfrm>
            <a:custGeom>
              <a:avLst/>
              <a:gdLst>
                <a:gd name="T0" fmla="*/ 17 w 1129"/>
                <a:gd name="T1" fmla="*/ 146 h 147"/>
                <a:gd name="T2" fmla="*/ 42 w 1129"/>
                <a:gd name="T3" fmla="*/ 142 h 147"/>
                <a:gd name="T4" fmla="*/ 68 w 1129"/>
                <a:gd name="T5" fmla="*/ 135 h 147"/>
                <a:gd name="T6" fmla="*/ 93 w 1129"/>
                <a:gd name="T7" fmla="*/ 135 h 147"/>
                <a:gd name="T8" fmla="*/ 123 w 1129"/>
                <a:gd name="T9" fmla="*/ 135 h 147"/>
                <a:gd name="T10" fmla="*/ 148 w 1129"/>
                <a:gd name="T11" fmla="*/ 132 h 147"/>
                <a:gd name="T12" fmla="*/ 178 w 1129"/>
                <a:gd name="T13" fmla="*/ 128 h 147"/>
                <a:gd name="T14" fmla="*/ 204 w 1129"/>
                <a:gd name="T15" fmla="*/ 121 h 147"/>
                <a:gd name="T16" fmla="*/ 229 w 1129"/>
                <a:gd name="T17" fmla="*/ 114 h 147"/>
                <a:gd name="T18" fmla="*/ 254 w 1129"/>
                <a:gd name="T19" fmla="*/ 103 h 147"/>
                <a:gd name="T20" fmla="*/ 280 w 1129"/>
                <a:gd name="T21" fmla="*/ 89 h 147"/>
                <a:gd name="T22" fmla="*/ 305 w 1129"/>
                <a:gd name="T23" fmla="*/ 82 h 147"/>
                <a:gd name="T24" fmla="*/ 331 w 1129"/>
                <a:gd name="T25" fmla="*/ 75 h 147"/>
                <a:gd name="T26" fmla="*/ 360 w 1129"/>
                <a:gd name="T27" fmla="*/ 68 h 147"/>
                <a:gd name="T28" fmla="*/ 386 w 1129"/>
                <a:gd name="T29" fmla="*/ 61 h 147"/>
                <a:gd name="T30" fmla="*/ 411 w 1129"/>
                <a:gd name="T31" fmla="*/ 53 h 147"/>
                <a:gd name="T32" fmla="*/ 437 w 1129"/>
                <a:gd name="T33" fmla="*/ 43 h 147"/>
                <a:gd name="T34" fmla="*/ 462 w 1129"/>
                <a:gd name="T35" fmla="*/ 32 h 147"/>
                <a:gd name="T36" fmla="*/ 488 w 1129"/>
                <a:gd name="T37" fmla="*/ 18 h 147"/>
                <a:gd name="T38" fmla="*/ 513 w 1129"/>
                <a:gd name="T39" fmla="*/ 4 h 147"/>
                <a:gd name="T40" fmla="*/ 539 w 1129"/>
                <a:gd name="T41" fmla="*/ 0 h 147"/>
                <a:gd name="T42" fmla="*/ 564 w 1129"/>
                <a:gd name="T43" fmla="*/ 0 h 147"/>
                <a:gd name="T44" fmla="*/ 589 w 1129"/>
                <a:gd name="T45" fmla="*/ 4 h 147"/>
                <a:gd name="T46" fmla="*/ 615 w 1129"/>
                <a:gd name="T47" fmla="*/ 7 h 147"/>
                <a:gd name="T48" fmla="*/ 640 w 1129"/>
                <a:gd name="T49" fmla="*/ 14 h 147"/>
                <a:gd name="T50" fmla="*/ 674 w 1129"/>
                <a:gd name="T51" fmla="*/ 21 h 147"/>
                <a:gd name="T52" fmla="*/ 708 w 1129"/>
                <a:gd name="T53" fmla="*/ 36 h 147"/>
                <a:gd name="T54" fmla="*/ 759 w 1129"/>
                <a:gd name="T55" fmla="*/ 46 h 147"/>
                <a:gd name="T56" fmla="*/ 818 w 1129"/>
                <a:gd name="T57" fmla="*/ 50 h 147"/>
                <a:gd name="T58" fmla="*/ 869 w 1129"/>
                <a:gd name="T59" fmla="*/ 57 h 147"/>
                <a:gd name="T60" fmla="*/ 907 w 1129"/>
                <a:gd name="T61" fmla="*/ 61 h 147"/>
                <a:gd name="T62" fmla="*/ 933 w 1129"/>
                <a:gd name="T63" fmla="*/ 64 h 147"/>
                <a:gd name="T64" fmla="*/ 958 w 1129"/>
                <a:gd name="T65" fmla="*/ 75 h 147"/>
                <a:gd name="T66" fmla="*/ 984 w 1129"/>
                <a:gd name="T67" fmla="*/ 85 h 147"/>
                <a:gd name="T68" fmla="*/ 1009 w 1129"/>
                <a:gd name="T69" fmla="*/ 100 h 147"/>
                <a:gd name="T70" fmla="*/ 1035 w 1129"/>
                <a:gd name="T71" fmla="*/ 114 h 147"/>
                <a:gd name="T72" fmla="*/ 1060 w 1129"/>
                <a:gd name="T73" fmla="*/ 121 h 147"/>
                <a:gd name="T74" fmla="*/ 1128 w 1129"/>
                <a:gd name="T75" fmla="*/ 146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29"/>
                <a:gd name="T115" fmla="*/ 0 h 147"/>
                <a:gd name="T116" fmla="*/ 1129 w 1129"/>
                <a:gd name="T117" fmla="*/ 147 h 1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29" h="147">
                  <a:moveTo>
                    <a:pt x="0" y="146"/>
                  </a:moveTo>
                  <a:lnTo>
                    <a:pt x="17" y="146"/>
                  </a:lnTo>
                  <a:lnTo>
                    <a:pt x="30" y="142"/>
                  </a:lnTo>
                  <a:lnTo>
                    <a:pt x="42" y="142"/>
                  </a:lnTo>
                  <a:lnTo>
                    <a:pt x="55" y="139"/>
                  </a:lnTo>
                  <a:lnTo>
                    <a:pt x="68" y="135"/>
                  </a:lnTo>
                  <a:lnTo>
                    <a:pt x="81" y="135"/>
                  </a:lnTo>
                  <a:lnTo>
                    <a:pt x="93" y="135"/>
                  </a:lnTo>
                  <a:lnTo>
                    <a:pt x="110" y="135"/>
                  </a:lnTo>
                  <a:lnTo>
                    <a:pt x="123" y="135"/>
                  </a:lnTo>
                  <a:lnTo>
                    <a:pt x="136" y="135"/>
                  </a:lnTo>
                  <a:lnTo>
                    <a:pt x="148" y="132"/>
                  </a:lnTo>
                  <a:lnTo>
                    <a:pt x="165" y="132"/>
                  </a:lnTo>
                  <a:lnTo>
                    <a:pt x="178" y="128"/>
                  </a:lnTo>
                  <a:lnTo>
                    <a:pt x="191" y="125"/>
                  </a:lnTo>
                  <a:lnTo>
                    <a:pt x="204" y="121"/>
                  </a:lnTo>
                  <a:lnTo>
                    <a:pt x="216" y="118"/>
                  </a:lnTo>
                  <a:lnTo>
                    <a:pt x="229" y="114"/>
                  </a:lnTo>
                  <a:lnTo>
                    <a:pt x="242" y="110"/>
                  </a:lnTo>
                  <a:lnTo>
                    <a:pt x="254" y="103"/>
                  </a:lnTo>
                  <a:lnTo>
                    <a:pt x="267" y="96"/>
                  </a:lnTo>
                  <a:lnTo>
                    <a:pt x="280" y="89"/>
                  </a:lnTo>
                  <a:lnTo>
                    <a:pt x="293" y="85"/>
                  </a:lnTo>
                  <a:lnTo>
                    <a:pt x="305" y="82"/>
                  </a:lnTo>
                  <a:lnTo>
                    <a:pt x="318" y="78"/>
                  </a:lnTo>
                  <a:lnTo>
                    <a:pt x="331" y="75"/>
                  </a:lnTo>
                  <a:lnTo>
                    <a:pt x="348" y="71"/>
                  </a:lnTo>
                  <a:lnTo>
                    <a:pt x="360" y="68"/>
                  </a:lnTo>
                  <a:lnTo>
                    <a:pt x="373" y="64"/>
                  </a:lnTo>
                  <a:lnTo>
                    <a:pt x="386" y="61"/>
                  </a:lnTo>
                  <a:lnTo>
                    <a:pt x="399" y="57"/>
                  </a:lnTo>
                  <a:lnTo>
                    <a:pt x="411" y="53"/>
                  </a:lnTo>
                  <a:lnTo>
                    <a:pt x="424" y="46"/>
                  </a:lnTo>
                  <a:lnTo>
                    <a:pt x="437" y="43"/>
                  </a:lnTo>
                  <a:lnTo>
                    <a:pt x="450" y="36"/>
                  </a:lnTo>
                  <a:lnTo>
                    <a:pt x="462" y="32"/>
                  </a:lnTo>
                  <a:lnTo>
                    <a:pt x="475" y="25"/>
                  </a:lnTo>
                  <a:lnTo>
                    <a:pt x="488" y="18"/>
                  </a:lnTo>
                  <a:lnTo>
                    <a:pt x="500" y="11"/>
                  </a:lnTo>
                  <a:lnTo>
                    <a:pt x="513" y="4"/>
                  </a:lnTo>
                  <a:lnTo>
                    <a:pt x="526" y="0"/>
                  </a:lnTo>
                  <a:lnTo>
                    <a:pt x="539" y="0"/>
                  </a:lnTo>
                  <a:lnTo>
                    <a:pt x="551" y="0"/>
                  </a:lnTo>
                  <a:lnTo>
                    <a:pt x="564" y="0"/>
                  </a:lnTo>
                  <a:lnTo>
                    <a:pt x="577" y="0"/>
                  </a:lnTo>
                  <a:lnTo>
                    <a:pt x="589" y="4"/>
                  </a:lnTo>
                  <a:lnTo>
                    <a:pt x="602" y="4"/>
                  </a:lnTo>
                  <a:lnTo>
                    <a:pt x="615" y="7"/>
                  </a:lnTo>
                  <a:lnTo>
                    <a:pt x="628" y="11"/>
                  </a:lnTo>
                  <a:lnTo>
                    <a:pt x="640" y="14"/>
                  </a:lnTo>
                  <a:lnTo>
                    <a:pt x="657" y="18"/>
                  </a:lnTo>
                  <a:lnTo>
                    <a:pt x="674" y="21"/>
                  </a:lnTo>
                  <a:lnTo>
                    <a:pt x="691" y="28"/>
                  </a:lnTo>
                  <a:lnTo>
                    <a:pt x="708" y="36"/>
                  </a:lnTo>
                  <a:lnTo>
                    <a:pt x="742" y="39"/>
                  </a:lnTo>
                  <a:lnTo>
                    <a:pt x="759" y="46"/>
                  </a:lnTo>
                  <a:lnTo>
                    <a:pt x="785" y="46"/>
                  </a:lnTo>
                  <a:lnTo>
                    <a:pt x="818" y="50"/>
                  </a:lnTo>
                  <a:lnTo>
                    <a:pt x="844" y="53"/>
                  </a:lnTo>
                  <a:lnTo>
                    <a:pt x="869" y="57"/>
                  </a:lnTo>
                  <a:lnTo>
                    <a:pt x="895" y="57"/>
                  </a:lnTo>
                  <a:lnTo>
                    <a:pt x="907" y="61"/>
                  </a:lnTo>
                  <a:lnTo>
                    <a:pt x="920" y="61"/>
                  </a:lnTo>
                  <a:lnTo>
                    <a:pt x="933" y="64"/>
                  </a:lnTo>
                  <a:lnTo>
                    <a:pt x="946" y="71"/>
                  </a:lnTo>
                  <a:lnTo>
                    <a:pt x="958" y="75"/>
                  </a:lnTo>
                  <a:lnTo>
                    <a:pt x="971" y="82"/>
                  </a:lnTo>
                  <a:lnTo>
                    <a:pt x="984" y="85"/>
                  </a:lnTo>
                  <a:lnTo>
                    <a:pt x="997" y="93"/>
                  </a:lnTo>
                  <a:lnTo>
                    <a:pt x="1009" y="100"/>
                  </a:lnTo>
                  <a:lnTo>
                    <a:pt x="1022" y="107"/>
                  </a:lnTo>
                  <a:lnTo>
                    <a:pt x="1035" y="114"/>
                  </a:lnTo>
                  <a:lnTo>
                    <a:pt x="1047" y="118"/>
                  </a:lnTo>
                  <a:lnTo>
                    <a:pt x="1060" y="121"/>
                  </a:lnTo>
                  <a:lnTo>
                    <a:pt x="1073" y="125"/>
                  </a:lnTo>
                  <a:lnTo>
                    <a:pt x="1128" y="146"/>
                  </a:lnTo>
                  <a:lnTo>
                    <a:pt x="0" y="146"/>
                  </a:lnTo>
                </a:path>
              </a:pathLst>
            </a:custGeom>
            <a:gradFill rotWithShape="0">
              <a:gsLst>
                <a:gs pos="0">
                  <a:srgbClr val="220A00"/>
                </a:gs>
                <a:gs pos="50000">
                  <a:srgbClr val="712000"/>
                </a:gs>
                <a:gs pos="100000">
                  <a:srgbClr val="220A00"/>
                </a:gs>
              </a:gsLst>
              <a:lin ang="5400000" scaled="1"/>
            </a:gradFill>
            <a:ln w="12700" cap="rnd">
              <a:solidFill>
                <a:srgbClr val="000000"/>
              </a:solidFill>
              <a:round/>
              <a:headEnd/>
              <a:tailEnd/>
            </a:ln>
          </p:spPr>
          <p:txBody>
            <a:bodyPr/>
            <a:lstStyle/>
            <a:p>
              <a:endParaRPr lang="en-US"/>
            </a:p>
          </p:txBody>
        </p:sp>
        <p:sp>
          <p:nvSpPr>
            <p:cNvPr id="9235" name="Rectangle 19">
              <a:extLst>
                <a:ext uri="{FF2B5EF4-FFF2-40B4-BE49-F238E27FC236}">
                  <a16:creationId xmlns:a16="http://schemas.microsoft.com/office/drawing/2014/main" id="{ADE475A2-1569-4EB6-90C6-10DDFEDEFB80}"/>
                </a:ext>
              </a:extLst>
            </p:cNvPr>
            <p:cNvSpPr>
              <a:spLocks noChangeArrowheads="1"/>
            </p:cNvSpPr>
            <p:nvPr/>
          </p:nvSpPr>
          <p:spPr bwMode="auto">
            <a:xfrm>
              <a:off x="2650" y="2959"/>
              <a:ext cx="1052" cy="45"/>
            </a:xfrm>
            <a:prstGeom prst="rect">
              <a:avLst/>
            </a:prstGeom>
            <a:solidFill>
              <a:srgbClr val="04CD88"/>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spcBef>
                  <a:spcPct val="0"/>
                </a:spcBef>
                <a:buSzTx/>
                <a:buFontTx/>
                <a:buNone/>
              </a:pPr>
              <a:endParaRPr lang="en-US" altLang="en-US" sz="2000">
                <a:solidFill>
                  <a:schemeClr val="tx2"/>
                </a:solidFill>
              </a:endParaRPr>
            </a:p>
          </p:txBody>
        </p:sp>
        <p:sp>
          <p:nvSpPr>
            <p:cNvPr id="9236" name="Freeform 20">
              <a:extLst>
                <a:ext uri="{FF2B5EF4-FFF2-40B4-BE49-F238E27FC236}">
                  <a16:creationId xmlns:a16="http://schemas.microsoft.com/office/drawing/2014/main" id="{DBEF7DAB-3791-4D7A-B9FA-173AB690DF28}"/>
                </a:ext>
              </a:extLst>
            </p:cNvPr>
            <p:cNvSpPr>
              <a:spLocks/>
            </p:cNvSpPr>
            <p:nvPr/>
          </p:nvSpPr>
          <p:spPr bwMode="auto">
            <a:xfrm>
              <a:off x="2892" y="2934"/>
              <a:ext cx="255" cy="11"/>
            </a:xfrm>
            <a:custGeom>
              <a:avLst/>
              <a:gdLst>
                <a:gd name="T0" fmla="*/ 254 w 255"/>
                <a:gd name="T1" fmla="*/ 10 h 11"/>
                <a:gd name="T2" fmla="*/ 241 w 255"/>
                <a:gd name="T3" fmla="*/ 10 h 11"/>
                <a:gd name="T4" fmla="*/ 229 w 255"/>
                <a:gd name="T5" fmla="*/ 10 h 11"/>
                <a:gd name="T6" fmla="*/ 216 w 255"/>
                <a:gd name="T7" fmla="*/ 10 h 11"/>
                <a:gd name="T8" fmla="*/ 203 w 255"/>
                <a:gd name="T9" fmla="*/ 10 h 11"/>
                <a:gd name="T10" fmla="*/ 191 w 255"/>
                <a:gd name="T11" fmla="*/ 10 h 11"/>
                <a:gd name="T12" fmla="*/ 174 w 255"/>
                <a:gd name="T13" fmla="*/ 10 h 11"/>
                <a:gd name="T14" fmla="*/ 161 w 255"/>
                <a:gd name="T15" fmla="*/ 10 h 11"/>
                <a:gd name="T16" fmla="*/ 148 w 255"/>
                <a:gd name="T17" fmla="*/ 0 h 11"/>
                <a:gd name="T18" fmla="*/ 135 w 255"/>
                <a:gd name="T19" fmla="*/ 0 h 11"/>
                <a:gd name="T20" fmla="*/ 123 w 255"/>
                <a:gd name="T21" fmla="*/ 0 h 11"/>
                <a:gd name="T22" fmla="*/ 110 w 255"/>
                <a:gd name="T23" fmla="*/ 0 h 11"/>
                <a:gd name="T24" fmla="*/ 97 w 255"/>
                <a:gd name="T25" fmla="*/ 0 h 11"/>
                <a:gd name="T26" fmla="*/ 85 w 255"/>
                <a:gd name="T27" fmla="*/ 7 h 11"/>
                <a:gd name="T28" fmla="*/ 72 w 255"/>
                <a:gd name="T29" fmla="*/ 10 h 11"/>
                <a:gd name="T30" fmla="*/ 59 w 255"/>
                <a:gd name="T31" fmla="*/ 10 h 11"/>
                <a:gd name="T32" fmla="*/ 47 w 255"/>
                <a:gd name="T33" fmla="*/ 10 h 11"/>
                <a:gd name="T34" fmla="*/ 0 w 255"/>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5"/>
                <a:gd name="T55" fmla="*/ 0 h 11"/>
                <a:gd name="T56" fmla="*/ 255 w 255"/>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5" h="11">
                  <a:moveTo>
                    <a:pt x="254" y="10"/>
                  </a:moveTo>
                  <a:lnTo>
                    <a:pt x="241" y="10"/>
                  </a:lnTo>
                  <a:lnTo>
                    <a:pt x="229" y="10"/>
                  </a:lnTo>
                  <a:lnTo>
                    <a:pt x="216" y="10"/>
                  </a:lnTo>
                  <a:lnTo>
                    <a:pt x="203" y="10"/>
                  </a:lnTo>
                  <a:lnTo>
                    <a:pt x="191" y="10"/>
                  </a:lnTo>
                  <a:lnTo>
                    <a:pt x="174" y="10"/>
                  </a:lnTo>
                  <a:lnTo>
                    <a:pt x="161" y="10"/>
                  </a:lnTo>
                  <a:lnTo>
                    <a:pt x="148" y="0"/>
                  </a:lnTo>
                  <a:lnTo>
                    <a:pt x="135" y="0"/>
                  </a:lnTo>
                  <a:lnTo>
                    <a:pt x="123" y="0"/>
                  </a:lnTo>
                  <a:lnTo>
                    <a:pt x="110" y="0"/>
                  </a:lnTo>
                  <a:lnTo>
                    <a:pt x="97" y="0"/>
                  </a:lnTo>
                  <a:lnTo>
                    <a:pt x="85" y="7"/>
                  </a:lnTo>
                  <a:lnTo>
                    <a:pt x="72" y="10"/>
                  </a:lnTo>
                  <a:lnTo>
                    <a:pt x="59" y="10"/>
                  </a:lnTo>
                  <a:lnTo>
                    <a:pt x="47" y="1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7" name="Freeform 21">
              <a:extLst>
                <a:ext uri="{FF2B5EF4-FFF2-40B4-BE49-F238E27FC236}">
                  <a16:creationId xmlns:a16="http://schemas.microsoft.com/office/drawing/2014/main" id="{4A6B0A14-C2DD-4060-B690-9B959B90EE2E}"/>
                </a:ext>
              </a:extLst>
            </p:cNvPr>
            <p:cNvSpPr>
              <a:spLocks/>
            </p:cNvSpPr>
            <p:nvPr/>
          </p:nvSpPr>
          <p:spPr bwMode="auto">
            <a:xfrm>
              <a:off x="2663" y="2927"/>
              <a:ext cx="213" cy="18"/>
            </a:xfrm>
            <a:custGeom>
              <a:avLst/>
              <a:gdLst>
                <a:gd name="T0" fmla="*/ 0 w 213"/>
                <a:gd name="T1" fmla="*/ 7 h 18"/>
                <a:gd name="T2" fmla="*/ 13 w 213"/>
                <a:gd name="T3" fmla="*/ 10 h 18"/>
                <a:gd name="T4" fmla="*/ 25 w 213"/>
                <a:gd name="T5" fmla="*/ 10 h 18"/>
                <a:gd name="T6" fmla="*/ 38 w 213"/>
                <a:gd name="T7" fmla="*/ 7 h 18"/>
                <a:gd name="T8" fmla="*/ 51 w 213"/>
                <a:gd name="T9" fmla="*/ 7 h 18"/>
                <a:gd name="T10" fmla="*/ 64 w 213"/>
                <a:gd name="T11" fmla="*/ 14 h 18"/>
                <a:gd name="T12" fmla="*/ 76 w 213"/>
                <a:gd name="T13" fmla="*/ 14 h 18"/>
                <a:gd name="T14" fmla="*/ 89 w 213"/>
                <a:gd name="T15" fmla="*/ 17 h 18"/>
                <a:gd name="T16" fmla="*/ 102 w 213"/>
                <a:gd name="T17" fmla="*/ 17 h 18"/>
                <a:gd name="T18" fmla="*/ 114 w 213"/>
                <a:gd name="T19" fmla="*/ 10 h 18"/>
                <a:gd name="T20" fmla="*/ 123 w 213"/>
                <a:gd name="T21" fmla="*/ 0 h 18"/>
                <a:gd name="T22" fmla="*/ 136 w 213"/>
                <a:gd name="T23" fmla="*/ 0 h 18"/>
                <a:gd name="T24" fmla="*/ 148 w 213"/>
                <a:gd name="T25" fmla="*/ 3 h 18"/>
                <a:gd name="T26" fmla="*/ 161 w 213"/>
                <a:gd name="T27" fmla="*/ 7 h 18"/>
                <a:gd name="T28" fmla="*/ 174 w 213"/>
                <a:gd name="T29" fmla="*/ 10 h 18"/>
                <a:gd name="T30" fmla="*/ 187 w 213"/>
                <a:gd name="T31" fmla="*/ 14 h 18"/>
                <a:gd name="T32" fmla="*/ 199 w 213"/>
                <a:gd name="T33" fmla="*/ 14 h 18"/>
                <a:gd name="T34" fmla="*/ 212 w 213"/>
                <a:gd name="T35" fmla="*/ 14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3"/>
                <a:gd name="T55" fmla="*/ 0 h 18"/>
                <a:gd name="T56" fmla="*/ 213 w 213"/>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3" h="18">
                  <a:moveTo>
                    <a:pt x="0" y="7"/>
                  </a:moveTo>
                  <a:lnTo>
                    <a:pt x="13" y="10"/>
                  </a:lnTo>
                  <a:lnTo>
                    <a:pt x="25" y="10"/>
                  </a:lnTo>
                  <a:lnTo>
                    <a:pt x="38" y="7"/>
                  </a:lnTo>
                  <a:lnTo>
                    <a:pt x="51" y="7"/>
                  </a:lnTo>
                  <a:lnTo>
                    <a:pt x="64" y="14"/>
                  </a:lnTo>
                  <a:lnTo>
                    <a:pt x="76" y="14"/>
                  </a:lnTo>
                  <a:lnTo>
                    <a:pt x="89" y="17"/>
                  </a:lnTo>
                  <a:lnTo>
                    <a:pt x="102" y="17"/>
                  </a:lnTo>
                  <a:lnTo>
                    <a:pt x="114" y="10"/>
                  </a:lnTo>
                  <a:lnTo>
                    <a:pt x="123" y="0"/>
                  </a:lnTo>
                  <a:lnTo>
                    <a:pt x="136" y="0"/>
                  </a:lnTo>
                  <a:lnTo>
                    <a:pt x="148" y="3"/>
                  </a:lnTo>
                  <a:lnTo>
                    <a:pt x="161" y="7"/>
                  </a:lnTo>
                  <a:lnTo>
                    <a:pt x="174" y="10"/>
                  </a:lnTo>
                  <a:lnTo>
                    <a:pt x="187" y="14"/>
                  </a:lnTo>
                  <a:lnTo>
                    <a:pt x="199" y="14"/>
                  </a:lnTo>
                  <a:lnTo>
                    <a:pt x="212" y="1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8" name="Freeform 22">
              <a:extLst>
                <a:ext uri="{FF2B5EF4-FFF2-40B4-BE49-F238E27FC236}">
                  <a16:creationId xmlns:a16="http://schemas.microsoft.com/office/drawing/2014/main" id="{65742AA4-4912-4919-A617-B12DB5A5805B}"/>
                </a:ext>
              </a:extLst>
            </p:cNvPr>
            <p:cNvSpPr>
              <a:spLocks/>
            </p:cNvSpPr>
            <p:nvPr/>
          </p:nvSpPr>
          <p:spPr bwMode="auto">
            <a:xfrm>
              <a:off x="2676" y="3019"/>
              <a:ext cx="166" cy="15"/>
            </a:xfrm>
            <a:custGeom>
              <a:avLst/>
              <a:gdLst>
                <a:gd name="T0" fmla="*/ 0 w 166"/>
                <a:gd name="T1" fmla="*/ 7 h 15"/>
                <a:gd name="T2" fmla="*/ 13 w 166"/>
                <a:gd name="T3" fmla="*/ 4 h 15"/>
                <a:gd name="T4" fmla="*/ 25 w 166"/>
                <a:gd name="T5" fmla="*/ 0 h 15"/>
                <a:gd name="T6" fmla="*/ 38 w 166"/>
                <a:gd name="T7" fmla="*/ 0 h 15"/>
                <a:gd name="T8" fmla="*/ 51 w 166"/>
                <a:gd name="T9" fmla="*/ 4 h 15"/>
                <a:gd name="T10" fmla="*/ 63 w 166"/>
                <a:gd name="T11" fmla="*/ 7 h 15"/>
                <a:gd name="T12" fmla="*/ 76 w 166"/>
                <a:gd name="T13" fmla="*/ 11 h 15"/>
                <a:gd name="T14" fmla="*/ 89 w 166"/>
                <a:gd name="T15" fmla="*/ 14 h 15"/>
                <a:gd name="T16" fmla="*/ 102 w 166"/>
                <a:gd name="T17" fmla="*/ 14 h 15"/>
                <a:gd name="T18" fmla="*/ 114 w 166"/>
                <a:gd name="T19" fmla="*/ 14 h 15"/>
                <a:gd name="T20" fmla="*/ 127 w 166"/>
                <a:gd name="T21" fmla="*/ 14 h 15"/>
                <a:gd name="T22" fmla="*/ 140 w 166"/>
                <a:gd name="T23" fmla="*/ 7 h 15"/>
                <a:gd name="T24" fmla="*/ 152 w 166"/>
                <a:gd name="T25" fmla="*/ 7 h 15"/>
                <a:gd name="T26" fmla="*/ 165 w 166"/>
                <a:gd name="T27" fmla="*/ 4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6"/>
                <a:gd name="T43" fmla="*/ 0 h 15"/>
                <a:gd name="T44" fmla="*/ 166 w 166"/>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6" h="15">
                  <a:moveTo>
                    <a:pt x="0" y="7"/>
                  </a:moveTo>
                  <a:lnTo>
                    <a:pt x="13" y="4"/>
                  </a:lnTo>
                  <a:lnTo>
                    <a:pt x="25" y="0"/>
                  </a:lnTo>
                  <a:lnTo>
                    <a:pt x="38" y="0"/>
                  </a:lnTo>
                  <a:lnTo>
                    <a:pt x="51" y="4"/>
                  </a:lnTo>
                  <a:lnTo>
                    <a:pt x="63" y="7"/>
                  </a:lnTo>
                  <a:lnTo>
                    <a:pt x="76" y="11"/>
                  </a:lnTo>
                  <a:lnTo>
                    <a:pt x="89" y="14"/>
                  </a:lnTo>
                  <a:lnTo>
                    <a:pt x="102" y="14"/>
                  </a:lnTo>
                  <a:lnTo>
                    <a:pt x="114" y="14"/>
                  </a:lnTo>
                  <a:lnTo>
                    <a:pt x="127" y="14"/>
                  </a:lnTo>
                  <a:lnTo>
                    <a:pt x="140" y="7"/>
                  </a:lnTo>
                  <a:lnTo>
                    <a:pt x="152" y="7"/>
                  </a:lnTo>
                  <a:lnTo>
                    <a:pt x="165" y="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9" name="Freeform 23">
              <a:extLst>
                <a:ext uri="{FF2B5EF4-FFF2-40B4-BE49-F238E27FC236}">
                  <a16:creationId xmlns:a16="http://schemas.microsoft.com/office/drawing/2014/main" id="{9BE8683E-F815-464D-A251-E51C2562322A}"/>
                </a:ext>
              </a:extLst>
            </p:cNvPr>
            <p:cNvSpPr>
              <a:spLocks/>
            </p:cNvSpPr>
            <p:nvPr/>
          </p:nvSpPr>
          <p:spPr bwMode="auto">
            <a:xfrm>
              <a:off x="3422" y="3019"/>
              <a:ext cx="277" cy="19"/>
            </a:xfrm>
            <a:custGeom>
              <a:avLst/>
              <a:gdLst>
                <a:gd name="T0" fmla="*/ 0 w 277"/>
                <a:gd name="T1" fmla="*/ 7 h 19"/>
                <a:gd name="T2" fmla="*/ 13 w 277"/>
                <a:gd name="T3" fmla="*/ 0 h 19"/>
                <a:gd name="T4" fmla="*/ 25 w 277"/>
                <a:gd name="T5" fmla="*/ 0 h 19"/>
                <a:gd name="T6" fmla="*/ 38 w 277"/>
                <a:gd name="T7" fmla="*/ 0 h 19"/>
                <a:gd name="T8" fmla="*/ 51 w 277"/>
                <a:gd name="T9" fmla="*/ 0 h 19"/>
                <a:gd name="T10" fmla="*/ 64 w 277"/>
                <a:gd name="T11" fmla="*/ 7 h 19"/>
                <a:gd name="T12" fmla="*/ 76 w 277"/>
                <a:gd name="T13" fmla="*/ 7 h 19"/>
                <a:gd name="T14" fmla="*/ 89 w 277"/>
                <a:gd name="T15" fmla="*/ 11 h 19"/>
                <a:gd name="T16" fmla="*/ 106 w 277"/>
                <a:gd name="T17" fmla="*/ 14 h 19"/>
                <a:gd name="T18" fmla="*/ 119 w 277"/>
                <a:gd name="T19" fmla="*/ 14 h 19"/>
                <a:gd name="T20" fmla="*/ 132 w 277"/>
                <a:gd name="T21" fmla="*/ 14 h 19"/>
                <a:gd name="T22" fmla="*/ 144 w 277"/>
                <a:gd name="T23" fmla="*/ 14 h 19"/>
                <a:gd name="T24" fmla="*/ 157 w 277"/>
                <a:gd name="T25" fmla="*/ 11 h 19"/>
                <a:gd name="T26" fmla="*/ 170 w 277"/>
                <a:gd name="T27" fmla="*/ 11 h 19"/>
                <a:gd name="T28" fmla="*/ 183 w 277"/>
                <a:gd name="T29" fmla="*/ 7 h 19"/>
                <a:gd name="T30" fmla="*/ 195 w 277"/>
                <a:gd name="T31" fmla="*/ 7 h 19"/>
                <a:gd name="T32" fmla="*/ 208 w 277"/>
                <a:gd name="T33" fmla="*/ 7 h 19"/>
                <a:gd name="T34" fmla="*/ 225 w 277"/>
                <a:gd name="T35" fmla="*/ 7 h 19"/>
                <a:gd name="T36" fmla="*/ 238 w 277"/>
                <a:gd name="T37" fmla="*/ 7 h 19"/>
                <a:gd name="T38" fmla="*/ 251 w 277"/>
                <a:gd name="T39" fmla="*/ 11 h 19"/>
                <a:gd name="T40" fmla="*/ 263 w 277"/>
                <a:gd name="T41" fmla="*/ 11 h 19"/>
                <a:gd name="T42" fmla="*/ 276 w 277"/>
                <a:gd name="T43" fmla="*/ 18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19"/>
                <a:gd name="T68" fmla="*/ 277 w 277"/>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19">
                  <a:moveTo>
                    <a:pt x="0" y="7"/>
                  </a:moveTo>
                  <a:lnTo>
                    <a:pt x="13" y="0"/>
                  </a:lnTo>
                  <a:lnTo>
                    <a:pt x="25" y="0"/>
                  </a:lnTo>
                  <a:lnTo>
                    <a:pt x="38" y="0"/>
                  </a:lnTo>
                  <a:lnTo>
                    <a:pt x="51" y="0"/>
                  </a:lnTo>
                  <a:lnTo>
                    <a:pt x="64" y="7"/>
                  </a:lnTo>
                  <a:lnTo>
                    <a:pt x="76" y="7"/>
                  </a:lnTo>
                  <a:lnTo>
                    <a:pt x="89" y="11"/>
                  </a:lnTo>
                  <a:lnTo>
                    <a:pt x="106" y="14"/>
                  </a:lnTo>
                  <a:lnTo>
                    <a:pt x="119" y="14"/>
                  </a:lnTo>
                  <a:lnTo>
                    <a:pt x="132" y="14"/>
                  </a:lnTo>
                  <a:lnTo>
                    <a:pt x="144" y="14"/>
                  </a:lnTo>
                  <a:lnTo>
                    <a:pt x="157" y="11"/>
                  </a:lnTo>
                  <a:lnTo>
                    <a:pt x="170" y="11"/>
                  </a:lnTo>
                  <a:lnTo>
                    <a:pt x="183" y="7"/>
                  </a:lnTo>
                  <a:lnTo>
                    <a:pt x="195" y="7"/>
                  </a:lnTo>
                  <a:lnTo>
                    <a:pt x="208" y="7"/>
                  </a:lnTo>
                  <a:lnTo>
                    <a:pt x="225" y="7"/>
                  </a:lnTo>
                  <a:lnTo>
                    <a:pt x="238" y="7"/>
                  </a:lnTo>
                  <a:lnTo>
                    <a:pt x="251" y="11"/>
                  </a:lnTo>
                  <a:lnTo>
                    <a:pt x="263" y="11"/>
                  </a:lnTo>
                  <a:lnTo>
                    <a:pt x="276" y="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0" name="Freeform 24">
              <a:extLst>
                <a:ext uri="{FF2B5EF4-FFF2-40B4-BE49-F238E27FC236}">
                  <a16:creationId xmlns:a16="http://schemas.microsoft.com/office/drawing/2014/main" id="{8B0CEF30-E758-4864-A66E-D5621AFB92D1}"/>
                </a:ext>
              </a:extLst>
            </p:cNvPr>
            <p:cNvSpPr>
              <a:spLocks/>
            </p:cNvSpPr>
            <p:nvPr/>
          </p:nvSpPr>
          <p:spPr bwMode="auto">
            <a:xfrm>
              <a:off x="3465" y="2927"/>
              <a:ext cx="268" cy="50"/>
            </a:xfrm>
            <a:custGeom>
              <a:avLst/>
              <a:gdLst>
                <a:gd name="T0" fmla="*/ 0 w 268"/>
                <a:gd name="T1" fmla="*/ 21 h 50"/>
                <a:gd name="T2" fmla="*/ 13 w 268"/>
                <a:gd name="T3" fmla="*/ 21 h 50"/>
                <a:gd name="T4" fmla="*/ 25 w 268"/>
                <a:gd name="T5" fmla="*/ 14 h 50"/>
                <a:gd name="T6" fmla="*/ 38 w 268"/>
                <a:gd name="T7" fmla="*/ 11 h 50"/>
                <a:gd name="T8" fmla="*/ 51 w 268"/>
                <a:gd name="T9" fmla="*/ 7 h 50"/>
                <a:gd name="T10" fmla="*/ 64 w 268"/>
                <a:gd name="T11" fmla="*/ 0 h 50"/>
                <a:gd name="T12" fmla="*/ 76 w 268"/>
                <a:gd name="T13" fmla="*/ 0 h 50"/>
                <a:gd name="T14" fmla="*/ 89 w 268"/>
                <a:gd name="T15" fmla="*/ 0 h 50"/>
                <a:gd name="T16" fmla="*/ 102 w 268"/>
                <a:gd name="T17" fmla="*/ 0 h 50"/>
                <a:gd name="T18" fmla="*/ 114 w 268"/>
                <a:gd name="T19" fmla="*/ 4 h 50"/>
                <a:gd name="T20" fmla="*/ 127 w 268"/>
                <a:gd name="T21" fmla="*/ 11 h 50"/>
                <a:gd name="T22" fmla="*/ 140 w 268"/>
                <a:gd name="T23" fmla="*/ 14 h 50"/>
                <a:gd name="T24" fmla="*/ 153 w 268"/>
                <a:gd name="T25" fmla="*/ 18 h 50"/>
                <a:gd name="T26" fmla="*/ 165 w 268"/>
                <a:gd name="T27" fmla="*/ 21 h 50"/>
                <a:gd name="T28" fmla="*/ 178 w 268"/>
                <a:gd name="T29" fmla="*/ 21 h 50"/>
                <a:gd name="T30" fmla="*/ 191 w 268"/>
                <a:gd name="T31" fmla="*/ 21 h 50"/>
                <a:gd name="T32" fmla="*/ 203 w 268"/>
                <a:gd name="T33" fmla="*/ 21 h 50"/>
                <a:gd name="T34" fmla="*/ 216 w 268"/>
                <a:gd name="T35" fmla="*/ 21 h 50"/>
                <a:gd name="T36" fmla="*/ 229 w 268"/>
                <a:gd name="T37" fmla="*/ 21 h 50"/>
                <a:gd name="T38" fmla="*/ 242 w 268"/>
                <a:gd name="T39" fmla="*/ 21 h 50"/>
                <a:gd name="T40" fmla="*/ 250 w 268"/>
                <a:gd name="T41" fmla="*/ 32 h 50"/>
                <a:gd name="T42" fmla="*/ 263 w 268"/>
                <a:gd name="T43" fmla="*/ 39 h 50"/>
                <a:gd name="T44" fmla="*/ 267 w 268"/>
                <a:gd name="T45" fmla="*/ 49 h 5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8"/>
                <a:gd name="T70" fmla="*/ 0 h 50"/>
                <a:gd name="T71" fmla="*/ 268 w 268"/>
                <a:gd name="T72" fmla="*/ 50 h 5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8" h="50">
                  <a:moveTo>
                    <a:pt x="0" y="21"/>
                  </a:moveTo>
                  <a:lnTo>
                    <a:pt x="13" y="21"/>
                  </a:lnTo>
                  <a:lnTo>
                    <a:pt x="25" y="14"/>
                  </a:lnTo>
                  <a:lnTo>
                    <a:pt x="38" y="11"/>
                  </a:lnTo>
                  <a:lnTo>
                    <a:pt x="51" y="7"/>
                  </a:lnTo>
                  <a:lnTo>
                    <a:pt x="64" y="0"/>
                  </a:lnTo>
                  <a:lnTo>
                    <a:pt x="76" y="0"/>
                  </a:lnTo>
                  <a:lnTo>
                    <a:pt x="89" y="0"/>
                  </a:lnTo>
                  <a:lnTo>
                    <a:pt x="102" y="0"/>
                  </a:lnTo>
                  <a:lnTo>
                    <a:pt x="114" y="4"/>
                  </a:lnTo>
                  <a:lnTo>
                    <a:pt x="127" y="11"/>
                  </a:lnTo>
                  <a:lnTo>
                    <a:pt x="140" y="14"/>
                  </a:lnTo>
                  <a:lnTo>
                    <a:pt x="153" y="18"/>
                  </a:lnTo>
                  <a:lnTo>
                    <a:pt x="165" y="21"/>
                  </a:lnTo>
                  <a:lnTo>
                    <a:pt x="178" y="21"/>
                  </a:lnTo>
                  <a:lnTo>
                    <a:pt x="191" y="21"/>
                  </a:lnTo>
                  <a:lnTo>
                    <a:pt x="203" y="21"/>
                  </a:lnTo>
                  <a:lnTo>
                    <a:pt x="216" y="21"/>
                  </a:lnTo>
                  <a:lnTo>
                    <a:pt x="229" y="21"/>
                  </a:lnTo>
                  <a:lnTo>
                    <a:pt x="242" y="21"/>
                  </a:lnTo>
                  <a:lnTo>
                    <a:pt x="250" y="32"/>
                  </a:lnTo>
                  <a:lnTo>
                    <a:pt x="263" y="39"/>
                  </a:lnTo>
                  <a:lnTo>
                    <a:pt x="267" y="49"/>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1" name="Freeform 25">
              <a:extLst>
                <a:ext uri="{FF2B5EF4-FFF2-40B4-BE49-F238E27FC236}">
                  <a16:creationId xmlns:a16="http://schemas.microsoft.com/office/drawing/2014/main" id="{B95D6948-4181-498D-A676-7B56E1C95D8B}"/>
                </a:ext>
              </a:extLst>
            </p:cNvPr>
            <p:cNvSpPr>
              <a:spLocks/>
            </p:cNvSpPr>
            <p:nvPr/>
          </p:nvSpPr>
          <p:spPr bwMode="auto">
            <a:xfrm>
              <a:off x="3121" y="3019"/>
              <a:ext cx="39" cy="22"/>
            </a:xfrm>
            <a:custGeom>
              <a:avLst/>
              <a:gdLst>
                <a:gd name="T0" fmla="*/ 0 w 39"/>
                <a:gd name="T1" fmla="*/ 0 h 22"/>
                <a:gd name="T2" fmla="*/ 13 w 39"/>
                <a:gd name="T3" fmla="*/ 7 h 22"/>
                <a:gd name="T4" fmla="*/ 25 w 39"/>
                <a:gd name="T5" fmla="*/ 14 h 22"/>
                <a:gd name="T6" fmla="*/ 38 w 39"/>
                <a:gd name="T7" fmla="*/ 21 h 22"/>
                <a:gd name="T8" fmla="*/ 0 60000 65536"/>
                <a:gd name="T9" fmla="*/ 0 60000 65536"/>
                <a:gd name="T10" fmla="*/ 0 60000 65536"/>
                <a:gd name="T11" fmla="*/ 0 60000 65536"/>
                <a:gd name="T12" fmla="*/ 0 w 39"/>
                <a:gd name="T13" fmla="*/ 0 h 22"/>
                <a:gd name="T14" fmla="*/ 39 w 39"/>
                <a:gd name="T15" fmla="*/ 22 h 22"/>
              </a:gdLst>
              <a:ahLst/>
              <a:cxnLst>
                <a:cxn ang="T8">
                  <a:pos x="T0" y="T1"/>
                </a:cxn>
                <a:cxn ang="T9">
                  <a:pos x="T2" y="T3"/>
                </a:cxn>
                <a:cxn ang="T10">
                  <a:pos x="T4" y="T5"/>
                </a:cxn>
                <a:cxn ang="T11">
                  <a:pos x="T6" y="T7"/>
                </a:cxn>
              </a:cxnLst>
              <a:rect l="T12" t="T13" r="T14" b="T15"/>
              <a:pathLst>
                <a:path w="39" h="22">
                  <a:moveTo>
                    <a:pt x="0" y="0"/>
                  </a:moveTo>
                  <a:lnTo>
                    <a:pt x="13" y="7"/>
                  </a:lnTo>
                  <a:lnTo>
                    <a:pt x="25" y="14"/>
                  </a:lnTo>
                  <a:lnTo>
                    <a:pt x="38" y="2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2" name="Freeform 26">
              <a:extLst>
                <a:ext uri="{FF2B5EF4-FFF2-40B4-BE49-F238E27FC236}">
                  <a16:creationId xmlns:a16="http://schemas.microsoft.com/office/drawing/2014/main" id="{0D804FE4-6DD6-4AD8-9383-D7C0462754BB}"/>
                </a:ext>
              </a:extLst>
            </p:cNvPr>
            <p:cNvSpPr>
              <a:spLocks/>
            </p:cNvSpPr>
            <p:nvPr/>
          </p:nvSpPr>
          <p:spPr bwMode="auto">
            <a:xfrm>
              <a:off x="3206" y="3015"/>
              <a:ext cx="73" cy="23"/>
            </a:xfrm>
            <a:custGeom>
              <a:avLst/>
              <a:gdLst>
                <a:gd name="T0" fmla="*/ 0 w 73"/>
                <a:gd name="T1" fmla="*/ 22 h 23"/>
                <a:gd name="T2" fmla="*/ 13 w 73"/>
                <a:gd name="T3" fmla="*/ 15 h 23"/>
                <a:gd name="T4" fmla="*/ 25 w 73"/>
                <a:gd name="T5" fmla="*/ 15 h 23"/>
                <a:gd name="T6" fmla="*/ 38 w 73"/>
                <a:gd name="T7" fmla="*/ 15 h 23"/>
                <a:gd name="T8" fmla="*/ 51 w 73"/>
                <a:gd name="T9" fmla="*/ 15 h 23"/>
                <a:gd name="T10" fmla="*/ 59 w 73"/>
                <a:gd name="T11" fmla="*/ 4 h 23"/>
                <a:gd name="T12" fmla="*/ 72 w 73"/>
                <a:gd name="T13" fmla="*/ 0 h 23"/>
                <a:gd name="T14" fmla="*/ 0 60000 65536"/>
                <a:gd name="T15" fmla="*/ 0 60000 65536"/>
                <a:gd name="T16" fmla="*/ 0 60000 65536"/>
                <a:gd name="T17" fmla="*/ 0 60000 65536"/>
                <a:gd name="T18" fmla="*/ 0 60000 65536"/>
                <a:gd name="T19" fmla="*/ 0 60000 65536"/>
                <a:gd name="T20" fmla="*/ 0 60000 65536"/>
                <a:gd name="T21" fmla="*/ 0 w 73"/>
                <a:gd name="T22" fmla="*/ 0 h 23"/>
                <a:gd name="T23" fmla="*/ 73 w 7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 h="23">
                  <a:moveTo>
                    <a:pt x="0" y="22"/>
                  </a:moveTo>
                  <a:lnTo>
                    <a:pt x="13" y="15"/>
                  </a:lnTo>
                  <a:lnTo>
                    <a:pt x="25" y="15"/>
                  </a:lnTo>
                  <a:lnTo>
                    <a:pt x="38" y="15"/>
                  </a:lnTo>
                  <a:lnTo>
                    <a:pt x="51" y="15"/>
                  </a:lnTo>
                  <a:lnTo>
                    <a:pt x="59" y="4"/>
                  </a:lnTo>
                  <a:lnTo>
                    <a:pt x="72"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3" name="Freeform 27">
              <a:extLst>
                <a:ext uri="{FF2B5EF4-FFF2-40B4-BE49-F238E27FC236}">
                  <a16:creationId xmlns:a16="http://schemas.microsoft.com/office/drawing/2014/main" id="{8A08A253-4E4B-4732-AEBD-96649F87909C}"/>
                </a:ext>
              </a:extLst>
            </p:cNvPr>
            <p:cNvSpPr>
              <a:spLocks/>
            </p:cNvSpPr>
            <p:nvPr/>
          </p:nvSpPr>
          <p:spPr bwMode="auto">
            <a:xfrm>
              <a:off x="3214" y="3033"/>
              <a:ext cx="44" cy="33"/>
            </a:xfrm>
            <a:custGeom>
              <a:avLst/>
              <a:gdLst>
                <a:gd name="T0" fmla="*/ 0 w 44"/>
                <a:gd name="T1" fmla="*/ 32 h 33"/>
                <a:gd name="T2" fmla="*/ 13 w 44"/>
                <a:gd name="T3" fmla="*/ 25 h 33"/>
                <a:gd name="T4" fmla="*/ 17 w 44"/>
                <a:gd name="T5" fmla="*/ 14 h 33"/>
                <a:gd name="T6" fmla="*/ 30 w 44"/>
                <a:gd name="T7" fmla="*/ 11 h 33"/>
                <a:gd name="T8" fmla="*/ 43 w 44"/>
                <a:gd name="T9" fmla="*/ 0 h 33"/>
                <a:gd name="T10" fmla="*/ 0 60000 65536"/>
                <a:gd name="T11" fmla="*/ 0 60000 65536"/>
                <a:gd name="T12" fmla="*/ 0 60000 65536"/>
                <a:gd name="T13" fmla="*/ 0 60000 65536"/>
                <a:gd name="T14" fmla="*/ 0 60000 65536"/>
                <a:gd name="T15" fmla="*/ 0 w 44"/>
                <a:gd name="T16" fmla="*/ 0 h 33"/>
                <a:gd name="T17" fmla="*/ 44 w 44"/>
                <a:gd name="T18" fmla="*/ 33 h 33"/>
              </a:gdLst>
              <a:ahLst/>
              <a:cxnLst>
                <a:cxn ang="T10">
                  <a:pos x="T0" y="T1"/>
                </a:cxn>
                <a:cxn ang="T11">
                  <a:pos x="T2" y="T3"/>
                </a:cxn>
                <a:cxn ang="T12">
                  <a:pos x="T4" y="T5"/>
                </a:cxn>
                <a:cxn ang="T13">
                  <a:pos x="T6" y="T7"/>
                </a:cxn>
                <a:cxn ang="T14">
                  <a:pos x="T8" y="T9"/>
                </a:cxn>
              </a:cxnLst>
              <a:rect l="T15" t="T16" r="T17" b="T18"/>
              <a:pathLst>
                <a:path w="44" h="33">
                  <a:moveTo>
                    <a:pt x="0" y="32"/>
                  </a:moveTo>
                  <a:lnTo>
                    <a:pt x="13" y="25"/>
                  </a:lnTo>
                  <a:lnTo>
                    <a:pt x="17" y="14"/>
                  </a:lnTo>
                  <a:lnTo>
                    <a:pt x="30" y="11"/>
                  </a:lnTo>
                  <a:lnTo>
                    <a:pt x="43"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4" name="Freeform 28">
              <a:extLst>
                <a:ext uri="{FF2B5EF4-FFF2-40B4-BE49-F238E27FC236}">
                  <a16:creationId xmlns:a16="http://schemas.microsoft.com/office/drawing/2014/main" id="{DA3C1969-E6DE-4981-A9DF-806149BBEF52}"/>
                </a:ext>
              </a:extLst>
            </p:cNvPr>
            <p:cNvSpPr>
              <a:spLocks/>
            </p:cNvSpPr>
            <p:nvPr/>
          </p:nvSpPr>
          <p:spPr bwMode="auto">
            <a:xfrm>
              <a:off x="3087" y="3019"/>
              <a:ext cx="65" cy="61"/>
            </a:xfrm>
            <a:custGeom>
              <a:avLst/>
              <a:gdLst>
                <a:gd name="T0" fmla="*/ 0 w 65"/>
                <a:gd name="T1" fmla="*/ 0 h 61"/>
                <a:gd name="T2" fmla="*/ 13 w 65"/>
                <a:gd name="T3" fmla="*/ 11 h 61"/>
                <a:gd name="T4" fmla="*/ 21 w 65"/>
                <a:gd name="T5" fmla="*/ 21 h 61"/>
                <a:gd name="T6" fmla="*/ 34 w 65"/>
                <a:gd name="T7" fmla="*/ 28 h 61"/>
                <a:gd name="T8" fmla="*/ 47 w 65"/>
                <a:gd name="T9" fmla="*/ 39 h 61"/>
                <a:gd name="T10" fmla="*/ 55 w 65"/>
                <a:gd name="T11" fmla="*/ 49 h 61"/>
                <a:gd name="T12" fmla="*/ 64 w 65"/>
                <a:gd name="T13" fmla="*/ 60 h 61"/>
                <a:gd name="T14" fmla="*/ 0 60000 65536"/>
                <a:gd name="T15" fmla="*/ 0 60000 65536"/>
                <a:gd name="T16" fmla="*/ 0 60000 65536"/>
                <a:gd name="T17" fmla="*/ 0 60000 65536"/>
                <a:gd name="T18" fmla="*/ 0 60000 65536"/>
                <a:gd name="T19" fmla="*/ 0 60000 65536"/>
                <a:gd name="T20" fmla="*/ 0 60000 65536"/>
                <a:gd name="T21" fmla="*/ 0 w 65"/>
                <a:gd name="T22" fmla="*/ 0 h 61"/>
                <a:gd name="T23" fmla="*/ 65 w 65"/>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1">
                  <a:moveTo>
                    <a:pt x="0" y="0"/>
                  </a:moveTo>
                  <a:lnTo>
                    <a:pt x="13" y="11"/>
                  </a:lnTo>
                  <a:lnTo>
                    <a:pt x="21" y="21"/>
                  </a:lnTo>
                  <a:lnTo>
                    <a:pt x="34" y="28"/>
                  </a:lnTo>
                  <a:lnTo>
                    <a:pt x="47" y="39"/>
                  </a:lnTo>
                  <a:lnTo>
                    <a:pt x="55" y="49"/>
                  </a:lnTo>
                  <a:lnTo>
                    <a:pt x="64" y="6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9" name="Picture Placeholder 01" descr="Deteriorated joint from spalling caused by slab rocking&#10;">
            <a:extLst>
              <a:ext uri="{FF2B5EF4-FFF2-40B4-BE49-F238E27FC236}">
                <a16:creationId xmlns:a16="http://schemas.microsoft.com/office/drawing/2014/main" id="{4C9D4743-4A9F-4299-BE4B-B46C8C4AE64A}"/>
              </a:ext>
            </a:extLst>
          </p:cNvPr>
          <p:cNvPicPr>
            <a:picLocks noChangeAspect="1"/>
          </p:cNvPicPr>
          <p:nvPr/>
        </p:nvPicPr>
        <p:blipFill>
          <a:blip r:embed="rId2"/>
          <a:srcRect l="576" r="576"/>
          <a:stretch>
            <a:fillRect/>
          </a:stretch>
        </p:blipFill>
        <p:spPr bwMode="auto">
          <a:xfrm>
            <a:off x="130174" y="1696720"/>
            <a:ext cx="3463834" cy="3931920"/>
          </a:xfrm>
          <a:prstGeom prst="rect">
            <a:avLst/>
          </a:prstGeom>
          <a:noFill/>
          <a:ln w="9525">
            <a:noFill/>
            <a:miter lim="800000"/>
            <a:headEnd/>
            <a:tailEnd/>
          </a:ln>
          <a:effectLst/>
        </p:spPr>
      </p:pic>
      <p:pic>
        <p:nvPicPr>
          <p:cNvPr id="30" name="Picture Placeholder 02" descr="Deteriorated joint from D-cracking, a durability problem with the aggregates&#10;">
            <a:extLst>
              <a:ext uri="{FF2B5EF4-FFF2-40B4-BE49-F238E27FC236}">
                <a16:creationId xmlns:a16="http://schemas.microsoft.com/office/drawing/2014/main" id="{3B062F96-970D-4632-B57E-54F8B13CC4FF}"/>
              </a:ext>
            </a:extLst>
          </p:cNvPr>
          <p:cNvPicPr>
            <a:picLocks noChangeAspect="1"/>
          </p:cNvPicPr>
          <p:nvPr/>
        </p:nvPicPr>
        <p:blipFill>
          <a:blip r:embed="rId3"/>
          <a:srcRect l="7589" r="7589"/>
          <a:stretch>
            <a:fillRect/>
          </a:stretch>
        </p:blipFill>
        <p:spPr bwMode="auto">
          <a:xfrm>
            <a:off x="3535680" y="2103120"/>
            <a:ext cx="3463834" cy="3931920"/>
          </a:xfrm>
          <a:prstGeom prst="rect">
            <a:avLst/>
          </a:prstGeom>
          <a:noFill/>
          <a:ln w="9525">
            <a:noFill/>
            <a:miter lim="800000"/>
            <a:headEnd/>
            <a:tailEnd/>
          </a:ln>
          <a:effectLst/>
        </p:spPr>
      </p:pic>
      <p:pic>
        <p:nvPicPr>
          <p:cNvPr id="31" name="Picture Placeholder 03" descr="A deteriorated joint from premature deterioration of the concrete due to poor freeze-thaw resistance&#10;">
            <a:extLst>
              <a:ext uri="{FF2B5EF4-FFF2-40B4-BE49-F238E27FC236}">
                <a16:creationId xmlns:a16="http://schemas.microsoft.com/office/drawing/2014/main" id="{484DAF91-A016-47F7-B073-ACF4006BB25E}"/>
              </a:ext>
            </a:extLst>
          </p:cNvPr>
          <p:cNvPicPr>
            <a:picLocks noChangeAspect="1"/>
          </p:cNvPicPr>
          <p:nvPr/>
        </p:nvPicPr>
        <p:blipFill>
          <a:blip r:embed="rId4"/>
          <a:srcRect l="652" r="652"/>
          <a:stretch>
            <a:fillRect/>
          </a:stretch>
        </p:blipFill>
        <p:spPr>
          <a:xfrm>
            <a:off x="6024880" y="1696720"/>
            <a:ext cx="3463834" cy="3931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20B04-5A68-4B5E-A9CA-BA264383F8A8}"/>
              </a:ext>
            </a:extLst>
          </p:cNvPr>
          <p:cNvSpPr>
            <a:spLocks noGrp="1"/>
          </p:cNvSpPr>
          <p:nvPr>
            <p:ph type="title"/>
          </p:nvPr>
        </p:nvSpPr>
        <p:spPr>
          <a:xfrm>
            <a:off x="220662" y="127000"/>
            <a:ext cx="9380538" cy="762000"/>
          </a:xfrm>
        </p:spPr>
        <p:txBody>
          <a:bodyPr/>
          <a:lstStyle/>
          <a:p>
            <a:pPr algn="ctr"/>
            <a:r>
              <a:rPr lang="en-US" sz="4000" dirty="0">
                <a:solidFill>
                  <a:schemeClr val="bg1"/>
                </a:solidFill>
                <a:effectLst/>
                <a:latin typeface="Myriad Web Pro" pitchFamily="34" charset="0"/>
              </a:rPr>
              <a:t>Its Not Only What You See From Above!</a:t>
            </a:r>
          </a:p>
        </p:txBody>
      </p:sp>
      <p:pic>
        <p:nvPicPr>
          <p:cNvPr id="3" name="Picture Placeholder 8" descr="Loose concrete and base layer particles piled in the region under a transverse joint in a repair area shortly after the concrete in the area was lifted out for a full-depth repair&#10;">
            <a:extLst>
              <a:ext uri="{FF2B5EF4-FFF2-40B4-BE49-F238E27FC236}">
                <a16:creationId xmlns:a16="http://schemas.microsoft.com/office/drawing/2014/main" id="{3F75E34A-4FAC-468A-9C4F-624C158CDBA4}"/>
              </a:ext>
            </a:extLst>
          </p:cNvPr>
          <p:cNvPicPr>
            <a:picLocks noChangeAspect="1"/>
          </p:cNvPicPr>
          <p:nvPr/>
        </p:nvPicPr>
        <p:blipFill>
          <a:blip r:embed="rId2"/>
          <a:srcRect t="6841" b="6841"/>
          <a:stretch>
            <a:fillRect/>
          </a:stretch>
        </p:blipFill>
        <p:spPr bwMode="auto">
          <a:xfrm>
            <a:off x="101598" y="1096108"/>
            <a:ext cx="5880295" cy="4023360"/>
          </a:xfrm>
          <a:prstGeom prst="rect">
            <a:avLst/>
          </a:prstGeom>
          <a:noFill/>
          <a:ln w="9525">
            <a:noFill/>
            <a:miter lim="800000"/>
            <a:headEnd/>
            <a:tailEnd/>
          </a:ln>
          <a:effectLst/>
        </p:spPr>
      </p:pic>
      <p:pic>
        <p:nvPicPr>
          <p:cNvPr id="4" name="Picture Placeholder 10" descr="Evidence of damage along the bottom of a transverse joint as seen on a slab that was pulled out of a repair area and tipped on its side&#10;">
            <a:extLst>
              <a:ext uri="{FF2B5EF4-FFF2-40B4-BE49-F238E27FC236}">
                <a16:creationId xmlns:a16="http://schemas.microsoft.com/office/drawing/2014/main" id="{C99532F0-C644-43BE-BB19-CAE4BA12461D}"/>
              </a:ext>
            </a:extLst>
          </p:cNvPr>
          <p:cNvPicPr>
            <a:picLocks noChangeAspect="1"/>
          </p:cNvPicPr>
          <p:nvPr/>
        </p:nvPicPr>
        <p:blipFill>
          <a:blip r:embed="rId3"/>
          <a:srcRect t="6313" b="6313"/>
          <a:stretch>
            <a:fillRect/>
          </a:stretch>
        </p:blipFill>
        <p:spPr>
          <a:xfrm>
            <a:off x="3718560" y="2834640"/>
            <a:ext cx="5794410" cy="3931920"/>
          </a:xfrm>
          <a:prstGeom prst="rect">
            <a:avLst/>
          </a:prstGeom>
        </p:spPr>
      </p:pic>
    </p:spTree>
    <p:extLst>
      <p:ext uri="{BB962C8B-B14F-4D97-AF65-F5344CB8AC3E}">
        <p14:creationId xmlns:p14="http://schemas.microsoft.com/office/powerpoint/2010/main" val="3191061328"/>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B2DF-6D9A-4C8A-8714-81872F4D50D3}"/>
              </a:ext>
            </a:extLst>
          </p:cNvPr>
          <p:cNvSpPr>
            <a:spLocks noGrp="1"/>
          </p:cNvSpPr>
          <p:nvPr>
            <p:ph type="title"/>
          </p:nvPr>
        </p:nvSpPr>
        <p:spPr>
          <a:xfrm>
            <a:off x="497840" y="86360"/>
            <a:ext cx="8933498" cy="762000"/>
          </a:xfrm>
        </p:spPr>
        <p:txBody>
          <a:bodyPr/>
          <a:lstStyle/>
          <a:p>
            <a:r>
              <a:rPr lang="en-US" sz="4000" dirty="0">
                <a:solidFill>
                  <a:schemeClr val="bg1"/>
                </a:solidFill>
                <a:effectLst/>
                <a:latin typeface="Myriad Web Pro" pitchFamily="34" charset="0"/>
              </a:rPr>
              <a:t>Replacing Vaulted and Shattered Slabs</a:t>
            </a:r>
          </a:p>
        </p:txBody>
      </p:sp>
      <p:pic>
        <p:nvPicPr>
          <p:cNvPr id="3" name="Content Placeholder 9" descr="C:\Users\lscofield\AppData\Local\Microsoft\Windows\Temporary Internet Files\Content.Outlook\UWOYZOVX\334.jpg">
            <a:extLst>
              <a:ext uri="{FF2B5EF4-FFF2-40B4-BE49-F238E27FC236}">
                <a16:creationId xmlns:a16="http://schemas.microsoft.com/office/drawing/2014/main" id="{473F4938-939E-40E4-A3CC-DAE39E13AD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5" y="1056958"/>
            <a:ext cx="6175375" cy="3210241"/>
          </a:xfrm>
          <a:prstGeom prst="rect">
            <a:avLst/>
          </a:prstGeom>
          <a:noFill/>
          <a:ln>
            <a:noFill/>
          </a:ln>
        </p:spPr>
      </p:pic>
      <p:pic>
        <p:nvPicPr>
          <p:cNvPr id="4" name="Content Placeholder 8" descr="C:\Users\lscofield\AppData\Local\Microsoft\Windows\Temporary Internet Files\Content.Outlook\UWOYZOVX\MDS I-5 3387+00.jpg">
            <a:extLst>
              <a:ext uri="{FF2B5EF4-FFF2-40B4-BE49-F238E27FC236}">
                <a16:creationId xmlns:a16="http://schemas.microsoft.com/office/drawing/2014/main" id="{E679AAA7-7C6C-4773-9438-F2C563D26E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38"/>
          <a:stretch/>
        </p:blipFill>
        <p:spPr bwMode="auto">
          <a:xfrm>
            <a:off x="2438397" y="3627119"/>
            <a:ext cx="4879065" cy="3144151"/>
          </a:xfrm>
          <a:prstGeom prst="rect">
            <a:avLst/>
          </a:prstGeom>
          <a:noFill/>
          <a:ln>
            <a:noFill/>
          </a:ln>
        </p:spPr>
      </p:pic>
      <p:pic>
        <p:nvPicPr>
          <p:cNvPr id="5" name="Picture 2" descr="\\psf\Home\Documents\My Documents\References\Joints\Scott Eilken Photos\7.jpg">
            <a:extLst>
              <a:ext uri="{FF2B5EF4-FFF2-40B4-BE49-F238E27FC236}">
                <a16:creationId xmlns:a16="http://schemas.microsoft.com/office/drawing/2014/main" id="{1E982955-A51F-4E27-8B67-DBFD66175A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5299" y="1196658"/>
            <a:ext cx="2457090"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847099"/>
      </p:ext>
    </p:extLst>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64CEB-1DC4-4CFD-A1EE-81E43D352E70}"/>
              </a:ext>
            </a:extLst>
          </p:cNvPr>
          <p:cNvSpPr>
            <a:spLocks noGrp="1"/>
          </p:cNvSpPr>
          <p:nvPr>
            <p:ph type="title"/>
          </p:nvPr>
        </p:nvSpPr>
        <p:spPr>
          <a:xfrm>
            <a:off x="152400" y="96520"/>
            <a:ext cx="9448800" cy="762000"/>
          </a:xfrm>
        </p:spPr>
        <p:txBody>
          <a:bodyPr/>
          <a:lstStyle/>
          <a:p>
            <a:pPr algn="ctr"/>
            <a:r>
              <a:rPr lang="en-US" sz="3600" dirty="0">
                <a:solidFill>
                  <a:schemeClr val="bg1"/>
                </a:solidFill>
                <a:effectLst/>
                <a:latin typeface="Myriad Web Pro" pitchFamily="34" charset="0"/>
              </a:rPr>
              <a:t>Types of Distress That Cannot  Be Addressed</a:t>
            </a:r>
          </a:p>
        </p:txBody>
      </p:sp>
      <p:sp>
        <p:nvSpPr>
          <p:cNvPr id="3" name="Content Placeholder 2">
            <a:extLst>
              <a:ext uri="{FF2B5EF4-FFF2-40B4-BE49-F238E27FC236}">
                <a16:creationId xmlns:a16="http://schemas.microsoft.com/office/drawing/2014/main" id="{04D38EC2-E11C-48AE-8C2E-D0D0040CE98A}"/>
              </a:ext>
            </a:extLst>
          </p:cNvPr>
          <p:cNvSpPr>
            <a:spLocks noGrp="1"/>
          </p:cNvSpPr>
          <p:nvPr>
            <p:ph idx="1"/>
          </p:nvPr>
        </p:nvSpPr>
        <p:spPr>
          <a:xfrm>
            <a:off x="946785" y="4998719"/>
            <a:ext cx="8161338" cy="650241"/>
          </a:xfrm>
        </p:spPr>
        <p:txBody>
          <a:bodyPr/>
          <a:lstStyle/>
          <a:p>
            <a:pPr marL="0" indent="0">
              <a:lnSpc>
                <a:spcPct val="80000"/>
              </a:lnSpc>
              <a:spcAft>
                <a:spcPts val="600"/>
              </a:spcAft>
              <a:buClr>
                <a:srgbClr val="0B2C44"/>
              </a:buClr>
              <a:buNone/>
            </a:pPr>
            <a:r>
              <a:rPr lang="en-US" sz="3600" dirty="0">
                <a:solidFill>
                  <a:srgbClr val="0B2C44"/>
                </a:solidFill>
                <a:latin typeface="Arial" charset="0"/>
              </a:rPr>
              <a:t>Excessive Pavement Deterioration</a:t>
            </a:r>
          </a:p>
          <a:p>
            <a:pPr>
              <a:lnSpc>
                <a:spcPct val="80000"/>
              </a:lnSpc>
              <a:spcAft>
                <a:spcPts val="600"/>
              </a:spcAft>
              <a:buClr>
                <a:srgbClr val="0B2C44"/>
              </a:buClr>
            </a:pPr>
            <a:endParaRPr lang="en-US" sz="3600" dirty="0">
              <a:solidFill>
                <a:srgbClr val="0B2C44"/>
              </a:solidFill>
              <a:latin typeface="Arial" charset="0"/>
            </a:endParaRPr>
          </a:p>
          <a:p>
            <a:endParaRPr lang="en-US" dirty="0"/>
          </a:p>
        </p:txBody>
      </p:sp>
      <p:pic>
        <p:nvPicPr>
          <p:cNvPr id="4" name="Picture Placeholder 6" descr="Close-up of concrete pavement with alkali-silica reactivity&#10;">
            <a:extLst>
              <a:ext uri="{FF2B5EF4-FFF2-40B4-BE49-F238E27FC236}">
                <a16:creationId xmlns:a16="http://schemas.microsoft.com/office/drawing/2014/main" id="{66332B27-6065-44B3-8C57-EF099F0D7BD1}"/>
              </a:ext>
            </a:extLst>
          </p:cNvPr>
          <p:cNvPicPr>
            <a:picLocks noChangeAspect="1"/>
          </p:cNvPicPr>
          <p:nvPr/>
        </p:nvPicPr>
        <p:blipFill>
          <a:blip r:embed="rId2"/>
          <a:srcRect l="13" r="13"/>
          <a:stretch>
            <a:fillRect/>
          </a:stretch>
        </p:blipFill>
        <p:spPr>
          <a:xfrm>
            <a:off x="121920" y="1107440"/>
            <a:ext cx="4023360" cy="3017520"/>
          </a:xfrm>
          <a:prstGeom prst="rect">
            <a:avLst/>
          </a:prstGeom>
        </p:spPr>
      </p:pic>
      <p:sp>
        <p:nvSpPr>
          <p:cNvPr id="5" name="Rectangle 4">
            <a:extLst>
              <a:ext uri="{FF2B5EF4-FFF2-40B4-BE49-F238E27FC236}">
                <a16:creationId xmlns:a16="http://schemas.microsoft.com/office/drawing/2014/main" id="{7AF5533C-4AE5-4DDE-B718-4A813EDAE357}"/>
              </a:ext>
            </a:extLst>
          </p:cNvPr>
          <p:cNvSpPr/>
          <p:nvPr/>
        </p:nvSpPr>
        <p:spPr bwMode="auto">
          <a:xfrm>
            <a:off x="436880" y="3728720"/>
            <a:ext cx="3942080" cy="609600"/>
          </a:xfrm>
          <a:prstGeom prst="rect">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None/>
              <a:tabLst/>
            </a:pPr>
            <a:r>
              <a:rPr lang="en-US" dirty="0">
                <a:solidFill>
                  <a:schemeClr val="bg1"/>
                </a:solidFill>
              </a:rPr>
              <a:t>Extensive MRD (like ASR)</a:t>
            </a:r>
            <a:endParaRPr kumimoji="0" lang="en-US" sz="2400" b="1" i="0" u="none" strike="noStrike" cap="none" normalizeH="0" baseline="0" dirty="0">
              <a:ln>
                <a:noFill/>
              </a:ln>
              <a:solidFill>
                <a:schemeClr val="bg1"/>
              </a:solidFill>
              <a:effectLst/>
            </a:endParaRPr>
          </a:p>
        </p:txBody>
      </p:sp>
      <p:pic>
        <p:nvPicPr>
          <p:cNvPr id="6" name="Picture Placeholder 11" descr="Alkali silica reactivity with corresponding joint spalling and deterioration at transverse and longitudinal joints ">
            <a:extLst>
              <a:ext uri="{FF2B5EF4-FFF2-40B4-BE49-F238E27FC236}">
                <a16:creationId xmlns:a16="http://schemas.microsoft.com/office/drawing/2014/main" id="{FDACB27C-2816-43C1-B0A4-F01D7732877A}"/>
              </a:ext>
            </a:extLst>
          </p:cNvPr>
          <p:cNvPicPr>
            <a:picLocks noChangeAspect="1"/>
          </p:cNvPicPr>
          <p:nvPr/>
        </p:nvPicPr>
        <p:blipFill>
          <a:blip r:embed="rId3"/>
          <a:srcRect l="492" r="492"/>
          <a:stretch>
            <a:fillRect/>
          </a:stretch>
        </p:blipFill>
        <p:spPr>
          <a:xfrm>
            <a:off x="4795520" y="1076960"/>
            <a:ext cx="4389120" cy="3017520"/>
          </a:xfrm>
          <a:prstGeom prst="rect">
            <a:avLst/>
          </a:prstGeom>
        </p:spPr>
      </p:pic>
      <p:sp>
        <p:nvSpPr>
          <p:cNvPr id="7" name="Rectangle 6">
            <a:extLst>
              <a:ext uri="{FF2B5EF4-FFF2-40B4-BE49-F238E27FC236}">
                <a16:creationId xmlns:a16="http://schemas.microsoft.com/office/drawing/2014/main" id="{AE8D0CAE-A112-4D03-8061-F35C2543D6F9}"/>
              </a:ext>
            </a:extLst>
          </p:cNvPr>
          <p:cNvSpPr/>
          <p:nvPr/>
        </p:nvSpPr>
        <p:spPr bwMode="auto">
          <a:xfrm>
            <a:off x="4805680" y="3627120"/>
            <a:ext cx="4490720" cy="436880"/>
          </a:xfrm>
          <a:prstGeom prst="rect">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None/>
              <a:tabLst/>
            </a:pPr>
            <a:r>
              <a:rPr lang="en-US" dirty="0">
                <a:solidFill>
                  <a:schemeClr val="bg1"/>
                </a:solidFill>
              </a:rPr>
              <a:t>Grade Issues Requiring Removal</a:t>
            </a:r>
            <a:endParaRPr kumimoji="0" lang="en-US" sz="2400" b="1" i="0" u="none" strike="noStrike" cap="none" normalizeH="0" baseline="0" dirty="0">
              <a:ln>
                <a:noFill/>
              </a:ln>
              <a:solidFill>
                <a:schemeClr val="bg1"/>
              </a:solidFill>
              <a:effectLst/>
            </a:endParaRPr>
          </a:p>
        </p:txBody>
      </p:sp>
    </p:spTree>
    <p:extLst>
      <p:ext uri="{BB962C8B-B14F-4D97-AF65-F5344CB8AC3E}">
        <p14:creationId xmlns:p14="http://schemas.microsoft.com/office/powerpoint/2010/main" val="6538511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49FC-E7A4-4860-B3F0-F2BE070756C8}"/>
              </a:ext>
            </a:extLst>
          </p:cNvPr>
          <p:cNvSpPr>
            <a:spLocks noGrp="1"/>
          </p:cNvSpPr>
          <p:nvPr>
            <p:ph type="title"/>
          </p:nvPr>
        </p:nvSpPr>
        <p:spPr>
          <a:xfrm>
            <a:off x="1420812" y="248920"/>
            <a:ext cx="8180388" cy="762000"/>
          </a:xfrm>
        </p:spPr>
        <p:txBody>
          <a:bodyPr/>
          <a:lstStyle/>
          <a:p>
            <a:r>
              <a:rPr lang="en-US" sz="4000" dirty="0">
                <a:solidFill>
                  <a:schemeClr val="bg1"/>
                </a:solidFill>
                <a:effectLst/>
                <a:latin typeface="Myriad Web Pro" pitchFamily="34" charset="0"/>
              </a:rPr>
              <a:t>What Is A Full Depth Repair</a:t>
            </a:r>
          </a:p>
        </p:txBody>
      </p:sp>
      <p:pic>
        <p:nvPicPr>
          <p:cNvPr id="3" name="Picture 2">
            <a:extLst>
              <a:ext uri="{FF2B5EF4-FFF2-40B4-BE49-F238E27FC236}">
                <a16:creationId xmlns:a16="http://schemas.microsoft.com/office/drawing/2014/main" id="{6CA6DE0E-5F75-4EC2-A0C5-33474EABAF2D}"/>
              </a:ext>
            </a:extLst>
          </p:cNvPr>
          <p:cNvPicPr>
            <a:picLocks noChangeAspect="1"/>
          </p:cNvPicPr>
          <p:nvPr/>
        </p:nvPicPr>
        <p:blipFill rotWithShape="1">
          <a:blip r:embed="rId2"/>
          <a:srcRect l="24339" t="36361" r="11323" b="20935"/>
          <a:stretch/>
        </p:blipFill>
        <p:spPr>
          <a:xfrm>
            <a:off x="243840" y="2184401"/>
            <a:ext cx="9061823" cy="3383280"/>
          </a:xfrm>
          <a:prstGeom prst="rect">
            <a:avLst/>
          </a:prstGeom>
        </p:spPr>
      </p:pic>
      <p:sp>
        <p:nvSpPr>
          <p:cNvPr id="4" name="Rectangle 3">
            <a:extLst>
              <a:ext uri="{FF2B5EF4-FFF2-40B4-BE49-F238E27FC236}">
                <a16:creationId xmlns:a16="http://schemas.microsoft.com/office/drawing/2014/main" id="{66FAA120-A775-410A-9062-BFCC7936189E}"/>
              </a:ext>
            </a:extLst>
          </p:cNvPr>
          <p:cNvSpPr/>
          <p:nvPr/>
        </p:nvSpPr>
        <p:spPr bwMode="auto">
          <a:xfrm>
            <a:off x="254000" y="5394960"/>
            <a:ext cx="4490720" cy="203200"/>
          </a:xfrm>
          <a:prstGeom prst="rect">
            <a:avLst/>
          </a:prstGeom>
          <a:solidFill>
            <a:schemeClr val="bg1"/>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5" name="Rectangle 4">
            <a:extLst>
              <a:ext uri="{FF2B5EF4-FFF2-40B4-BE49-F238E27FC236}">
                <a16:creationId xmlns:a16="http://schemas.microsoft.com/office/drawing/2014/main" id="{F5E06CE6-FCC6-46E2-90DE-0F11C25713AE}"/>
              </a:ext>
            </a:extLst>
          </p:cNvPr>
          <p:cNvSpPr/>
          <p:nvPr/>
        </p:nvSpPr>
        <p:spPr bwMode="auto">
          <a:xfrm>
            <a:off x="243840" y="5466080"/>
            <a:ext cx="4439920" cy="91440"/>
          </a:xfrm>
          <a:prstGeom prst="rect">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Tree>
    <p:extLst>
      <p:ext uri="{BB962C8B-B14F-4D97-AF65-F5344CB8AC3E}">
        <p14:creationId xmlns:p14="http://schemas.microsoft.com/office/powerpoint/2010/main" val="1746046270"/>
      </p:ext>
    </p:extLst>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B3CB-E53F-4C5F-9B12-845DF250DCF2}"/>
              </a:ext>
            </a:extLst>
          </p:cNvPr>
          <p:cNvSpPr>
            <a:spLocks noGrp="1"/>
          </p:cNvSpPr>
          <p:nvPr>
            <p:ph type="title"/>
          </p:nvPr>
        </p:nvSpPr>
        <p:spPr>
          <a:xfrm>
            <a:off x="1342390" y="299720"/>
            <a:ext cx="8180388" cy="762000"/>
          </a:xfrm>
        </p:spPr>
        <p:txBody>
          <a:bodyPr/>
          <a:lstStyle/>
          <a:p>
            <a:r>
              <a:rPr lang="en-US" sz="4800" dirty="0">
                <a:solidFill>
                  <a:schemeClr val="bg1"/>
                </a:solidFill>
                <a:effectLst/>
                <a:latin typeface="Myriad Web Pro" pitchFamily="34" charset="0"/>
              </a:rPr>
              <a:t>Full Depth Repair</a:t>
            </a:r>
          </a:p>
        </p:txBody>
      </p:sp>
      <p:pic>
        <p:nvPicPr>
          <p:cNvPr id="3" name="Picture 2">
            <a:extLst>
              <a:ext uri="{FF2B5EF4-FFF2-40B4-BE49-F238E27FC236}">
                <a16:creationId xmlns:a16="http://schemas.microsoft.com/office/drawing/2014/main" id="{04DA1059-B03D-4587-AF6A-DCF907524E31}"/>
              </a:ext>
            </a:extLst>
          </p:cNvPr>
          <p:cNvPicPr>
            <a:picLocks noChangeAspect="1"/>
          </p:cNvPicPr>
          <p:nvPr/>
        </p:nvPicPr>
        <p:blipFill rotWithShape="1">
          <a:blip r:embed="rId3"/>
          <a:srcRect l="21843" t="13746" r="22774" b="15401"/>
          <a:stretch/>
        </p:blipFill>
        <p:spPr>
          <a:xfrm>
            <a:off x="1063485" y="1103242"/>
            <a:ext cx="7878090" cy="5629523"/>
          </a:xfrm>
          <a:prstGeom prst="rect">
            <a:avLst/>
          </a:prstGeom>
        </p:spPr>
      </p:pic>
    </p:spTree>
    <p:extLst>
      <p:ext uri="{BB962C8B-B14F-4D97-AF65-F5344CB8AC3E}">
        <p14:creationId xmlns:p14="http://schemas.microsoft.com/office/powerpoint/2010/main" val="67610754"/>
      </p:ext>
    </p:extLst>
  </p:cSld>
  <p:clrMapOvr>
    <a:masterClrMapping/>
  </p:clrMapOvr>
  <p:transition>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1ABF19-E8D6-4DE4-AF17-178C0C9680B8}"/>
              </a:ext>
            </a:extLst>
          </p:cNvPr>
          <p:cNvSpPr>
            <a:spLocks noGrp="1"/>
          </p:cNvSpPr>
          <p:nvPr>
            <p:ph type="title"/>
          </p:nvPr>
        </p:nvSpPr>
        <p:spPr/>
        <p:txBody>
          <a:bodyPr/>
          <a:lstStyle/>
          <a:p>
            <a:r>
              <a:rPr lang="en-US" sz="4800" dirty="0">
                <a:solidFill>
                  <a:schemeClr val="bg1"/>
                </a:solidFill>
                <a:effectLst/>
                <a:latin typeface="Myriad Web Pro" pitchFamily="34" charset="0"/>
              </a:rPr>
              <a:t>Full Depth Repair Process</a:t>
            </a:r>
          </a:p>
        </p:txBody>
      </p:sp>
      <p:sp>
        <p:nvSpPr>
          <p:cNvPr id="5" name="Content Placeholder 4">
            <a:extLst>
              <a:ext uri="{FF2B5EF4-FFF2-40B4-BE49-F238E27FC236}">
                <a16:creationId xmlns:a16="http://schemas.microsoft.com/office/drawing/2014/main" id="{6AB3B46B-7F60-4A5E-A213-0BE5913BC0FF}"/>
              </a:ext>
            </a:extLst>
          </p:cNvPr>
          <p:cNvSpPr>
            <a:spLocks noGrp="1"/>
          </p:cNvSpPr>
          <p:nvPr>
            <p:ph idx="1"/>
          </p:nvPr>
        </p:nvSpPr>
        <p:spPr>
          <a:xfrm>
            <a:off x="962645" y="1605118"/>
            <a:ext cx="8161338" cy="4114800"/>
          </a:xfrm>
        </p:spPr>
        <p:txBody>
          <a:bodyPr/>
          <a:lstStyle/>
          <a:p>
            <a:r>
              <a:rPr lang="en-US" sz="3600" kern="1200" dirty="0">
                <a:solidFill>
                  <a:schemeClr val="bg2"/>
                </a:solidFill>
                <a:latin typeface="Arial" panose="020B0604020202020204" pitchFamily="34" charset="0"/>
              </a:rPr>
              <a:t>Identify and Mark Areas</a:t>
            </a:r>
          </a:p>
          <a:p>
            <a:r>
              <a:rPr lang="en-US" sz="3600" kern="1200" dirty="0">
                <a:solidFill>
                  <a:schemeClr val="bg2"/>
                </a:solidFill>
                <a:latin typeface="Arial" panose="020B0604020202020204" pitchFamily="34" charset="0"/>
              </a:rPr>
              <a:t>Selection of Materials</a:t>
            </a:r>
          </a:p>
          <a:p>
            <a:r>
              <a:rPr lang="en-US" sz="3600" kern="1200" dirty="0">
                <a:solidFill>
                  <a:schemeClr val="bg2"/>
                </a:solidFill>
                <a:latin typeface="Arial" panose="020B0604020202020204" pitchFamily="34" charset="0"/>
              </a:rPr>
              <a:t>Sawing Repair Boundaries</a:t>
            </a:r>
          </a:p>
          <a:p>
            <a:r>
              <a:rPr lang="en-US" sz="3600" kern="1200" dirty="0">
                <a:solidFill>
                  <a:schemeClr val="bg2"/>
                </a:solidFill>
                <a:latin typeface="Arial" panose="020B0604020202020204" pitchFamily="34" charset="0"/>
              </a:rPr>
              <a:t>Removal Methods</a:t>
            </a:r>
          </a:p>
          <a:p>
            <a:r>
              <a:rPr lang="en-US" sz="3600" kern="1200" dirty="0">
                <a:solidFill>
                  <a:schemeClr val="bg2"/>
                </a:solidFill>
                <a:latin typeface="Arial" panose="020B0604020202020204" pitchFamily="34" charset="0"/>
              </a:rPr>
              <a:t>Base Preparation</a:t>
            </a:r>
          </a:p>
          <a:p>
            <a:r>
              <a:rPr lang="en-US" sz="3600" kern="1200" dirty="0">
                <a:solidFill>
                  <a:schemeClr val="bg2"/>
                </a:solidFill>
                <a:latin typeface="Arial" panose="020B0604020202020204" pitchFamily="34" charset="0"/>
              </a:rPr>
              <a:t>Installing Dowels and Tie Bars</a:t>
            </a:r>
          </a:p>
          <a:p>
            <a:r>
              <a:rPr lang="en-US" sz="3600" kern="1200" dirty="0">
                <a:solidFill>
                  <a:schemeClr val="bg2"/>
                </a:solidFill>
                <a:latin typeface="Arial" panose="020B0604020202020204" pitchFamily="34" charset="0"/>
              </a:rPr>
              <a:t>Casting and Finishing Slabs</a:t>
            </a:r>
          </a:p>
        </p:txBody>
      </p:sp>
    </p:spTree>
    <p:extLst>
      <p:ext uri="{BB962C8B-B14F-4D97-AF65-F5344CB8AC3E}">
        <p14:creationId xmlns:p14="http://schemas.microsoft.com/office/powerpoint/2010/main" val="17580991"/>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1312128" y="-189571"/>
            <a:ext cx="7543800" cy="1143000"/>
          </a:xfrm>
        </p:spPr>
        <p:txBody>
          <a:bodyPr/>
          <a:lstStyle/>
          <a:p>
            <a:pPr eaLnBrk="1" hangingPunct="1"/>
            <a:r>
              <a:rPr lang="en-US" altLang="en-US" sz="4400" dirty="0">
                <a:solidFill>
                  <a:schemeClr val="bg1"/>
                </a:solidFill>
                <a:effectLst/>
                <a:latin typeface="Myriad Web Pro" pitchFamily="34" charset="0"/>
              </a:rPr>
              <a:t>Court Avenue is 127 Years Old</a:t>
            </a:r>
          </a:p>
        </p:txBody>
      </p:sp>
      <p:pic>
        <p:nvPicPr>
          <p:cNvPr id="5" name="Picture 4" descr="F:\DCIM\100OLYMP\P7151000.JPG"/>
          <p:cNvPicPr>
            <a:picLocks noChangeAspect="1"/>
          </p:cNvPicPr>
          <p:nvPr/>
        </p:nvPicPr>
        <p:blipFill>
          <a:blip r:embed="rId3" cstate="print"/>
          <a:srcRect/>
          <a:stretch>
            <a:fillRect/>
          </a:stretch>
        </p:blipFill>
        <p:spPr bwMode="auto">
          <a:xfrm>
            <a:off x="2362200" y="1295400"/>
            <a:ext cx="4986338" cy="5303838"/>
          </a:xfrm>
          <a:prstGeom prst="rect">
            <a:avLst/>
          </a:prstGeom>
          <a:noFill/>
          <a:ln w="231775">
            <a:solidFill>
              <a:schemeClr val="accent3">
                <a:lumMod val="60000"/>
                <a:lumOff val="40000"/>
              </a:schemeClr>
            </a:solidFill>
            <a:miter lim="800000"/>
            <a:headEnd/>
            <a:tailEnd/>
          </a:ln>
          <a:effectLst>
            <a:outerShdw blurRad="50800" dist="38100" dir="5400000" algn="t" rotWithShape="0">
              <a:prstClr val="black">
                <a:alpha val="40000"/>
              </a:prstClr>
            </a:outerShdw>
          </a:effectLst>
        </p:spPr>
      </p:pic>
    </p:spTree>
  </p:cSld>
  <p:clrMapOvr>
    <a:masterClrMapping/>
  </p:clrMapOvr>
  <p:transition>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4AC92-99B7-43A7-91B0-85826E8B4046}"/>
              </a:ext>
            </a:extLst>
          </p:cNvPr>
          <p:cNvSpPr>
            <a:spLocks noGrp="1"/>
          </p:cNvSpPr>
          <p:nvPr>
            <p:ph type="title"/>
          </p:nvPr>
        </p:nvSpPr>
        <p:spPr>
          <a:xfrm>
            <a:off x="935990" y="259080"/>
            <a:ext cx="8180388" cy="762000"/>
          </a:xfrm>
        </p:spPr>
        <p:txBody>
          <a:bodyPr/>
          <a:lstStyle/>
          <a:p>
            <a:r>
              <a:rPr lang="en-US" sz="4800" dirty="0">
                <a:solidFill>
                  <a:schemeClr val="bg1"/>
                </a:solidFill>
                <a:effectLst/>
                <a:latin typeface="Myriad Web Pro" pitchFamily="34" charset="0"/>
              </a:rPr>
              <a:t>Identify and Mark Repair Areas</a:t>
            </a:r>
          </a:p>
        </p:txBody>
      </p:sp>
      <p:sp>
        <p:nvSpPr>
          <p:cNvPr id="3" name="Circle No 1" descr="Spray paint marking the boundaries of a full-depth repair">
            <a:extLst>
              <a:ext uri="{FF2B5EF4-FFF2-40B4-BE49-F238E27FC236}">
                <a16:creationId xmlns:a16="http://schemas.microsoft.com/office/drawing/2014/main" id="{32EB10B0-3A4C-4510-9854-65D1197504ED}"/>
              </a:ext>
            </a:extLst>
          </p:cNvPr>
          <p:cNvSpPr>
            <a:spLocks noChangeAspect="1"/>
          </p:cNvSpPr>
          <p:nvPr>
            <p:custDataLst>
              <p:tags r:id="rId1"/>
            </p:custDataLst>
          </p:nvPr>
        </p:nvSpPr>
        <p:spPr bwMode="auto">
          <a:xfrm>
            <a:off x="2997200" y="1666240"/>
            <a:ext cx="4297680" cy="429768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28575">
            <a:solidFill>
              <a:schemeClr val="bg2"/>
            </a:solidFill>
          </a:ln>
        </p:spPr>
        <p:txBody>
          <a:bodyPr lIns="0" tIns="0" rIns="0" bIns="0" rtlCol="0" anchor="ctr"/>
          <a:lstStyle/>
          <a:p>
            <a:pPr algn="ctr"/>
            <a:endParaRPr lang="es-SV" sz="900" dirty="0">
              <a:latin typeface="Verdana" panose="020B0604030504040204" pitchFamily="34" charset="0"/>
              <a:ea typeface="Verdana" panose="020B0604030504040204" pitchFamily="34" charset="0"/>
              <a:cs typeface="Verdana" panose="020B0604030504040204" pitchFamily="34" charset="0"/>
            </a:endParaRPr>
          </a:p>
        </p:txBody>
      </p:sp>
      <p:pic>
        <p:nvPicPr>
          <p:cNvPr id="4" name="Picture Number 1" descr="Interior of a core through a crack, which shows the crack extends fully through the slab and a core extracted from a pavement that shows significant damage exists in the portion of the core (the bottom of the core is broken into many pieces).&#10;">
            <a:extLst>
              <a:ext uri="{FF2B5EF4-FFF2-40B4-BE49-F238E27FC236}">
                <a16:creationId xmlns:a16="http://schemas.microsoft.com/office/drawing/2014/main" id="{E0C1EC2D-F934-4D42-AA13-32966DA239F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774" r="774"/>
          <a:stretch>
            <a:fillRect/>
          </a:stretch>
        </p:blipFill>
        <p:spPr>
          <a:xfrm>
            <a:off x="142242" y="1092200"/>
            <a:ext cx="3197247" cy="2377440"/>
          </a:xfrm>
          <a:prstGeom prst="rect">
            <a:avLst/>
          </a:prstGeom>
          <a:ln>
            <a:solidFill>
              <a:schemeClr val="bg1"/>
            </a:solidFill>
          </a:ln>
        </p:spPr>
      </p:pic>
      <p:pic>
        <p:nvPicPr>
          <p:cNvPr id="5" name="Picture Placeholder 10" descr="Evidence of damage along the bottom of a transverse joint as seen on a slab that was pulled out of a repair area and tipped on its side&#10;">
            <a:extLst>
              <a:ext uri="{FF2B5EF4-FFF2-40B4-BE49-F238E27FC236}">
                <a16:creationId xmlns:a16="http://schemas.microsoft.com/office/drawing/2014/main" id="{22126707-4734-446B-A606-12AC1F3619DA}"/>
              </a:ext>
            </a:extLst>
          </p:cNvPr>
          <p:cNvPicPr>
            <a:picLocks noChangeAspect="1"/>
          </p:cNvPicPr>
          <p:nvPr/>
        </p:nvPicPr>
        <p:blipFill>
          <a:blip r:embed="rId6"/>
          <a:srcRect t="6313" b="6313"/>
          <a:stretch>
            <a:fillRect/>
          </a:stretch>
        </p:blipFill>
        <p:spPr>
          <a:xfrm>
            <a:off x="6746241" y="4846320"/>
            <a:ext cx="2695070" cy="1828800"/>
          </a:xfrm>
          <a:prstGeom prst="rect">
            <a:avLst/>
          </a:prstGeom>
        </p:spPr>
      </p:pic>
    </p:spTree>
    <p:extLst>
      <p:ext uri="{BB962C8B-B14F-4D97-AF65-F5344CB8AC3E}">
        <p14:creationId xmlns:p14="http://schemas.microsoft.com/office/powerpoint/2010/main" val="76911198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0-#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F248-7280-4502-B3AF-31E40857DCF6}"/>
              </a:ext>
            </a:extLst>
          </p:cNvPr>
          <p:cNvSpPr>
            <a:spLocks noGrp="1"/>
          </p:cNvSpPr>
          <p:nvPr>
            <p:ph type="title"/>
          </p:nvPr>
        </p:nvSpPr>
        <p:spPr>
          <a:xfrm>
            <a:off x="264160" y="228600"/>
            <a:ext cx="9116378" cy="762000"/>
          </a:xfrm>
        </p:spPr>
        <p:txBody>
          <a:bodyPr/>
          <a:lstStyle/>
          <a:p>
            <a:r>
              <a:rPr lang="en-US" sz="4800" dirty="0">
                <a:solidFill>
                  <a:schemeClr val="bg1"/>
                </a:solidFill>
                <a:effectLst/>
                <a:latin typeface="Myriad Web Pro" pitchFamily="34" charset="0"/>
              </a:rPr>
              <a:t>6 Ft Minimum Width Requirement</a:t>
            </a:r>
          </a:p>
        </p:txBody>
      </p:sp>
      <p:pic>
        <p:nvPicPr>
          <p:cNvPr id="4" name="Picture 3">
            <a:extLst>
              <a:ext uri="{FF2B5EF4-FFF2-40B4-BE49-F238E27FC236}">
                <a16:creationId xmlns:a16="http://schemas.microsoft.com/office/drawing/2014/main" id="{B41AADCA-E158-477E-B469-C5A8E9C9E6CF}"/>
              </a:ext>
            </a:extLst>
          </p:cNvPr>
          <p:cNvPicPr>
            <a:picLocks noChangeAspect="1"/>
          </p:cNvPicPr>
          <p:nvPr/>
        </p:nvPicPr>
        <p:blipFill rotWithShape="1">
          <a:blip r:embed="rId2"/>
          <a:srcRect l="58942" t="27519" r="7619" b="16984"/>
          <a:stretch/>
        </p:blipFill>
        <p:spPr>
          <a:xfrm>
            <a:off x="1808466" y="1127761"/>
            <a:ext cx="5974899" cy="5577840"/>
          </a:xfrm>
          <a:prstGeom prst="rect">
            <a:avLst/>
          </a:prstGeom>
        </p:spPr>
      </p:pic>
    </p:spTree>
    <p:extLst>
      <p:ext uri="{BB962C8B-B14F-4D97-AF65-F5344CB8AC3E}">
        <p14:creationId xmlns:p14="http://schemas.microsoft.com/office/powerpoint/2010/main" val="4203561418"/>
      </p:ext>
    </p:extLst>
  </p:cSld>
  <p:clrMapOvr>
    <a:masterClrMapping/>
  </p:clrMapOvr>
  <p:transition>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6D0C-819E-4EB0-ACA3-205D74696DF8}"/>
              </a:ext>
            </a:extLst>
          </p:cNvPr>
          <p:cNvSpPr>
            <a:spLocks noGrp="1"/>
          </p:cNvSpPr>
          <p:nvPr>
            <p:ph type="title"/>
          </p:nvPr>
        </p:nvSpPr>
        <p:spPr>
          <a:xfrm>
            <a:off x="650240" y="167640"/>
            <a:ext cx="9106218" cy="762000"/>
          </a:xfrm>
        </p:spPr>
        <p:txBody>
          <a:bodyPr/>
          <a:lstStyle/>
          <a:p>
            <a:r>
              <a:rPr lang="en-US" sz="4800" dirty="0">
                <a:solidFill>
                  <a:schemeClr val="bg1"/>
                </a:solidFill>
                <a:effectLst/>
                <a:latin typeface="Myriad Web Pro" pitchFamily="34" charset="0"/>
              </a:rPr>
              <a:t>Repair Boundary Determination</a:t>
            </a:r>
          </a:p>
        </p:txBody>
      </p:sp>
      <p:pic>
        <p:nvPicPr>
          <p:cNvPr id="3" name="Picture 2">
            <a:extLst>
              <a:ext uri="{FF2B5EF4-FFF2-40B4-BE49-F238E27FC236}">
                <a16:creationId xmlns:a16="http://schemas.microsoft.com/office/drawing/2014/main" id="{68AE4E88-2582-4466-9E15-31E485575AF4}"/>
              </a:ext>
            </a:extLst>
          </p:cNvPr>
          <p:cNvPicPr>
            <a:picLocks noChangeAspect="1"/>
          </p:cNvPicPr>
          <p:nvPr/>
        </p:nvPicPr>
        <p:blipFill rotWithShape="1">
          <a:blip r:embed="rId2"/>
          <a:srcRect l="25291" t="23004" r="17143" b="12282"/>
          <a:stretch/>
        </p:blipFill>
        <p:spPr>
          <a:xfrm>
            <a:off x="355589" y="1127761"/>
            <a:ext cx="8820775" cy="5577840"/>
          </a:xfrm>
          <a:prstGeom prst="rect">
            <a:avLst/>
          </a:prstGeom>
        </p:spPr>
      </p:pic>
    </p:spTree>
    <p:extLst>
      <p:ext uri="{BB962C8B-B14F-4D97-AF65-F5344CB8AC3E}">
        <p14:creationId xmlns:p14="http://schemas.microsoft.com/office/powerpoint/2010/main" val="781601711"/>
      </p:ext>
    </p:extLst>
  </p:cSld>
  <p:clrMapOvr>
    <a:masterClrMapping/>
  </p:clrMapOvr>
  <p:transition>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54ED-1203-4CED-BD15-0DBA3120870A}"/>
              </a:ext>
            </a:extLst>
          </p:cNvPr>
          <p:cNvSpPr>
            <a:spLocks noGrp="1"/>
          </p:cNvSpPr>
          <p:nvPr>
            <p:ph type="title"/>
          </p:nvPr>
        </p:nvSpPr>
        <p:spPr>
          <a:xfrm>
            <a:off x="3618230" y="177800"/>
            <a:ext cx="8180388" cy="762000"/>
          </a:xfrm>
        </p:spPr>
        <p:txBody>
          <a:bodyPr/>
          <a:lstStyle/>
          <a:p>
            <a:r>
              <a:rPr lang="en-US" sz="4800" dirty="0">
                <a:solidFill>
                  <a:schemeClr val="bg1"/>
                </a:solidFill>
                <a:effectLst/>
                <a:latin typeface="Myriad Web Pro" pitchFamily="34" charset="0"/>
              </a:rPr>
              <a:t>Materials</a:t>
            </a:r>
          </a:p>
        </p:txBody>
      </p:sp>
      <p:pic>
        <p:nvPicPr>
          <p:cNvPr id="3" name="Picture 2">
            <a:extLst>
              <a:ext uri="{FF2B5EF4-FFF2-40B4-BE49-F238E27FC236}">
                <a16:creationId xmlns:a16="http://schemas.microsoft.com/office/drawing/2014/main" id="{42B1A00A-CDAC-4A45-BF71-B8FA686D2F9C}"/>
              </a:ext>
            </a:extLst>
          </p:cNvPr>
          <p:cNvPicPr>
            <a:picLocks noChangeAspect="1"/>
          </p:cNvPicPr>
          <p:nvPr/>
        </p:nvPicPr>
        <p:blipFill rotWithShape="1">
          <a:blip r:embed="rId2"/>
          <a:srcRect l="26349" t="41252" r="13227" b="12093"/>
          <a:stretch/>
        </p:blipFill>
        <p:spPr>
          <a:xfrm>
            <a:off x="304793" y="1930398"/>
            <a:ext cx="9052923" cy="3931920"/>
          </a:xfrm>
          <a:prstGeom prst="rect">
            <a:avLst/>
          </a:prstGeom>
        </p:spPr>
      </p:pic>
    </p:spTree>
    <p:extLst>
      <p:ext uri="{BB962C8B-B14F-4D97-AF65-F5344CB8AC3E}">
        <p14:creationId xmlns:p14="http://schemas.microsoft.com/office/powerpoint/2010/main" val="3858106309"/>
      </p:ext>
    </p:extLst>
  </p:cSld>
  <p:clrMapOvr>
    <a:masterClrMapping/>
  </p:clrMapOvr>
  <p:transition>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D79D-B4F1-4C39-ADB1-170FB0D0EA9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55429E-585F-47AD-8D8C-656F151E10BA}"/>
              </a:ext>
            </a:extLst>
          </p:cNvPr>
          <p:cNvPicPr>
            <a:picLocks noChangeAspect="1"/>
          </p:cNvPicPr>
          <p:nvPr/>
        </p:nvPicPr>
        <p:blipFill rotWithShape="1">
          <a:blip r:embed="rId2"/>
          <a:srcRect l="26137" t="39748" r="16085" b="12093"/>
          <a:stretch/>
        </p:blipFill>
        <p:spPr>
          <a:xfrm>
            <a:off x="528320" y="132078"/>
            <a:ext cx="8971113" cy="4206240"/>
          </a:xfrm>
          <a:prstGeom prst="rect">
            <a:avLst/>
          </a:prstGeom>
        </p:spPr>
      </p:pic>
      <p:pic>
        <p:nvPicPr>
          <p:cNvPr id="4" name="Picture 3">
            <a:extLst>
              <a:ext uri="{FF2B5EF4-FFF2-40B4-BE49-F238E27FC236}">
                <a16:creationId xmlns:a16="http://schemas.microsoft.com/office/drawing/2014/main" id="{D95FCDBD-CB75-4956-98C5-CCED39025909}"/>
              </a:ext>
            </a:extLst>
          </p:cNvPr>
          <p:cNvPicPr>
            <a:picLocks noChangeAspect="1"/>
          </p:cNvPicPr>
          <p:nvPr/>
        </p:nvPicPr>
        <p:blipFill rotWithShape="1">
          <a:blip r:embed="rId3"/>
          <a:srcRect l="17460" t="45014" r="4127" b="15855"/>
          <a:stretch/>
        </p:blipFill>
        <p:spPr>
          <a:xfrm>
            <a:off x="1137920" y="4480561"/>
            <a:ext cx="7528560" cy="2113280"/>
          </a:xfrm>
          <a:prstGeom prst="rect">
            <a:avLst/>
          </a:prstGeom>
        </p:spPr>
      </p:pic>
      <p:sp>
        <p:nvSpPr>
          <p:cNvPr id="5" name="Rectangle 4">
            <a:extLst>
              <a:ext uri="{FF2B5EF4-FFF2-40B4-BE49-F238E27FC236}">
                <a16:creationId xmlns:a16="http://schemas.microsoft.com/office/drawing/2014/main" id="{ADACDBF8-2532-4A47-A1CE-520527998129}"/>
              </a:ext>
            </a:extLst>
          </p:cNvPr>
          <p:cNvSpPr/>
          <p:nvPr/>
        </p:nvSpPr>
        <p:spPr bwMode="auto">
          <a:xfrm>
            <a:off x="8473440" y="3576320"/>
            <a:ext cx="995680" cy="711200"/>
          </a:xfrm>
          <a:prstGeom prst="rect">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6" name="Rectangle 5">
            <a:extLst>
              <a:ext uri="{FF2B5EF4-FFF2-40B4-BE49-F238E27FC236}">
                <a16:creationId xmlns:a16="http://schemas.microsoft.com/office/drawing/2014/main" id="{88F0B01A-EA85-4ABD-94D6-737123ABAAED}"/>
              </a:ext>
            </a:extLst>
          </p:cNvPr>
          <p:cNvSpPr/>
          <p:nvPr/>
        </p:nvSpPr>
        <p:spPr bwMode="auto">
          <a:xfrm>
            <a:off x="8473440" y="3657600"/>
            <a:ext cx="1005840" cy="619760"/>
          </a:xfrm>
          <a:prstGeom prst="rect">
            <a:avLst/>
          </a:prstGeom>
          <a:no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7" name="Rectangle 6">
            <a:extLst>
              <a:ext uri="{FF2B5EF4-FFF2-40B4-BE49-F238E27FC236}">
                <a16:creationId xmlns:a16="http://schemas.microsoft.com/office/drawing/2014/main" id="{F80BE44E-DC8C-4025-AEA3-72887EB34210}"/>
              </a:ext>
            </a:extLst>
          </p:cNvPr>
          <p:cNvSpPr/>
          <p:nvPr/>
        </p:nvSpPr>
        <p:spPr bwMode="auto">
          <a:xfrm>
            <a:off x="8412480" y="3616960"/>
            <a:ext cx="1076960" cy="690880"/>
          </a:xfrm>
          <a:prstGeom prst="rect">
            <a:avLst/>
          </a:prstGeom>
          <a:solidFill>
            <a:schemeClr val="bg1"/>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Tree>
    <p:extLst>
      <p:ext uri="{BB962C8B-B14F-4D97-AF65-F5344CB8AC3E}">
        <p14:creationId xmlns:p14="http://schemas.microsoft.com/office/powerpoint/2010/main" val="1361472039"/>
      </p:ext>
    </p:extLst>
  </p:cSld>
  <p:clrMapOvr>
    <a:masterClrMapping/>
  </p:clrMapOvr>
  <p:transition>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ADFE-F744-46DD-8D6E-7D369517767D}"/>
              </a:ext>
            </a:extLst>
          </p:cNvPr>
          <p:cNvSpPr>
            <a:spLocks noGrp="1"/>
          </p:cNvSpPr>
          <p:nvPr>
            <p:ph type="title"/>
          </p:nvPr>
        </p:nvSpPr>
        <p:spPr/>
        <p:txBody>
          <a:bodyPr/>
          <a:lstStyle/>
          <a:p>
            <a:r>
              <a:rPr lang="en-US" sz="4800" dirty="0">
                <a:solidFill>
                  <a:schemeClr val="bg1"/>
                </a:solidFill>
                <a:effectLst/>
                <a:latin typeface="Myriad Web Pro" pitchFamily="34" charset="0"/>
              </a:rPr>
              <a:t>Sawing Repair Boundaries</a:t>
            </a:r>
          </a:p>
        </p:txBody>
      </p:sp>
      <p:pic>
        <p:nvPicPr>
          <p:cNvPr id="3" name="Picture Placeholder 16" descr="Sawing full-depth perimeter joints">
            <a:extLst>
              <a:ext uri="{FF2B5EF4-FFF2-40B4-BE49-F238E27FC236}">
                <a16:creationId xmlns:a16="http://schemas.microsoft.com/office/drawing/2014/main" id="{E4DF8EFF-3852-49C2-89B8-3239B88B631A}"/>
              </a:ext>
            </a:extLst>
          </p:cNvPr>
          <p:cNvPicPr>
            <a:picLocks noChangeAspect="1"/>
          </p:cNvPicPr>
          <p:nvPr/>
        </p:nvPicPr>
        <p:blipFill>
          <a:blip r:embed="rId2"/>
          <a:srcRect l="10368" r="10368"/>
          <a:stretch>
            <a:fillRect/>
          </a:stretch>
        </p:blipFill>
        <p:spPr>
          <a:xfrm rot="5400000">
            <a:off x="86481" y="1326078"/>
            <a:ext cx="4735272" cy="4480560"/>
          </a:xfrm>
          <a:prstGeom prst="rect">
            <a:avLst/>
          </a:prstGeom>
        </p:spPr>
      </p:pic>
      <p:pic>
        <p:nvPicPr>
          <p:cNvPr id="4" name="Picture 02" descr="A carbide wheel saw cutting concrete pressure relief cut&#10;">
            <a:extLst>
              <a:ext uri="{FF2B5EF4-FFF2-40B4-BE49-F238E27FC236}">
                <a16:creationId xmlns:a16="http://schemas.microsoft.com/office/drawing/2014/main" id="{8622C61D-AF88-4F0B-830E-BD5A462B3C3A}"/>
              </a:ext>
            </a:extLst>
          </p:cNvPr>
          <p:cNvPicPr>
            <a:picLocks noChangeAspect="1"/>
          </p:cNvPicPr>
          <p:nvPr/>
        </p:nvPicPr>
        <p:blipFill>
          <a:blip r:embed="rId3"/>
          <a:srcRect t="80" b="80"/>
          <a:stretch>
            <a:fillRect/>
          </a:stretch>
        </p:blipFill>
        <p:spPr>
          <a:xfrm>
            <a:off x="5069835" y="1940560"/>
            <a:ext cx="4156791" cy="3474720"/>
          </a:xfrm>
          <a:prstGeom prst="rect">
            <a:avLst/>
          </a:prstGeom>
        </p:spPr>
      </p:pic>
      <p:sp>
        <p:nvSpPr>
          <p:cNvPr id="5" name="TextBox 4">
            <a:extLst>
              <a:ext uri="{FF2B5EF4-FFF2-40B4-BE49-F238E27FC236}">
                <a16:creationId xmlns:a16="http://schemas.microsoft.com/office/drawing/2014/main" id="{4BBB2574-9A8E-42CD-BA48-BE517A0F89C1}"/>
              </a:ext>
            </a:extLst>
          </p:cNvPr>
          <p:cNvSpPr txBox="1"/>
          <p:nvPr/>
        </p:nvSpPr>
        <p:spPr>
          <a:xfrm>
            <a:off x="1209040" y="5963921"/>
            <a:ext cx="2346960" cy="461665"/>
          </a:xfrm>
          <a:prstGeom prst="rect">
            <a:avLst/>
          </a:prstGeom>
          <a:noFill/>
        </p:spPr>
        <p:txBody>
          <a:bodyPr wrap="square" rtlCol="0">
            <a:spAutoFit/>
          </a:bodyPr>
          <a:lstStyle/>
          <a:p>
            <a:pPr>
              <a:buNone/>
            </a:pPr>
            <a:r>
              <a:rPr lang="en-US" dirty="0">
                <a:solidFill>
                  <a:schemeClr val="tx1"/>
                </a:solidFill>
              </a:rPr>
              <a:t>Perimeter Cut</a:t>
            </a:r>
          </a:p>
        </p:txBody>
      </p:sp>
      <p:sp>
        <p:nvSpPr>
          <p:cNvPr id="7" name="TextBox 6">
            <a:extLst>
              <a:ext uri="{FF2B5EF4-FFF2-40B4-BE49-F238E27FC236}">
                <a16:creationId xmlns:a16="http://schemas.microsoft.com/office/drawing/2014/main" id="{62C68FA6-E3DC-48B9-94D0-0C7AEB36237D}"/>
              </a:ext>
            </a:extLst>
          </p:cNvPr>
          <p:cNvSpPr txBox="1"/>
          <p:nvPr/>
        </p:nvSpPr>
        <p:spPr>
          <a:xfrm>
            <a:off x="6116320" y="5415281"/>
            <a:ext cx="2346960" cy="461665"/>
          </a:xfrm>
          <a:prstGeom prst="rect">
            <a:avLst/>
          </a:prstGeom>
          <a:noFill/>
        </p:spPr>
        <p:txBody>
          <a:bodyPr wrap="square" rtlCol="0">
            <a:spAutoFit/>
          </a:bodyPr>
          <a:lstStyle/>
          <a:p>
            <a:pPr>
              <a:buNone/>
            </a:pPr>
            <a:r>
              <a:rPr lang="en-US" dirty="0">
                <a:solidFill>
                  <a:schemeClr val="tx1"/>
                </a:solidFill>
              </a:rPr>
              <a:t>Pressure Relief </a:t>
            </a:r>
          </a:p>
        </p:txBody>
      </p:sp>
    </p:spTree>
    <p:extLst>
      <p:ext uri="{BB962C8B-B14F-4D97-AF65-F5344CB8AC3E}">
        <p14:creationId xmlns:p14="http://schemas.microsoft.com/office/powerpoint/2010/main" val="1391645275"/>
      </p:ext>
    </p:extLst>
  </p:cSld>
  <p:clrMapOvr>
    <a:masterClrMapping/>
  </p:clrMapOvr>
  <p:transition>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5E55830-32AF-496F-8AC6-06BC590A1217}"/>
              </a:ext>
            </a:extLst>
          </p:cNvPr>
          <p:cNvSpPr>
            <a:spLocks noGrp="1" noChangeArrowheads="1"/>
          </p:cNvSpPr>
          <p:nvPr>
            <p:ph type="title"/>
          </p:nvPr>
        </p:nvSpPr>
        <p:spPr>
          <a:xfrm>
            <a:off x="1041400" y="304800"/>
            <a:ext cx="7653338" cy="838200"/>
          </a:xfrm>
        </p:spPr>
        <p:txBody>
          <a:bodyPr/>
          <a:lstStyle/>
          <a:p>
            <a:r>
              <a:rPr lang="en-US" altLang="en-US" sz="4800" dirty="0">
                <a:solidFill>
                  <a:schemeClr val="bg1"/>
                </a:solidFill>
                <a:effectLst/>
                <a:latin typeface="Myriad Web Pro" pitchFamily="34" charset="0"/>
              </a:rPr>
              <a:t>Wheel Saw Cuts</a:t>
            </a:r>
          </a:p>
        </p:txBody>
      </p:sp>
      <p:pic>
        <p:nvPicPr>
          <p:cNvPr id="23555" name="Picture 2" descr="C:\My Photos\Scan8.jpg">
            <a:extLst>
              <a:ext uri="{FF2B5EF4-FFF2-40B4-BE49-F238E27FC236}">
                <a16:creationId xmlns:a16="http://schemas.microsoft.com/office/drawing/2014/main" id="{7BB540FC-29FB-43F6-8FFC-C9C13ED8B954}"/>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4286250" y="3043238"/>
            <a:ext cx="508635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wheelsawcuts">
            <a:extLst>
              <a:ext uri="{FF2B5EF4-FFF2-40B4-BE49-F238E27FC236}">
                <a16:creationId xmlns:a16="http://schemas.microsoft.com/office/drawing/2014/main" id="{7AD657E3-0CB0-4B60-864A-B8D01E7ED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6" y="1089026"/>
            <a:ext cx="4860925"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custDataLst>
              <p:tags r:id="rId2"/>
            </p:custDataLst>
          </p:nvPr>
        </p:nvSpPr>
        <p:spPr>
          <a:xfrm>
            <a:off x="491236" y="0"/>
            <a:ext cx="9001125" cy="1188402"/>
          </a:xfrm>
        </p:spPr>
        <p:txBody>
          <a:bodyPr/>
          <a:lstStyle/>
          <a:p>
            <a:pPr algn="ctr"/>
            <a:r>
              <a:rPr lang="en-US" sz="3600" b="1" dirty="0">
                <a:solidFill>
                  <a:schemeClr val="bg1"/>
                </a:solidFill>
                <a:effectLst/>
                <a:latin typeface="Myriad Web Pro" pitchFamily="34" charset="0"/>
                <a:ea typeface="+mj-ea"/>
                <a:cs typeface="+mj-cs"/>
              </a:rPr>
              <a:t>Basic Sawing Pattern for Smooth-Faced Perimeter Joints</a:t>
            </a:r>
          </a:p>
        </p:txBody>
      </p:sp>
      <p:pic>
        <p:nvPicPr>
          <p:cNvPr id="3" name="Picture 2" descr="Diagram of a jointed concrete pavement showing the perimeter saw cuts and pressure-relief cut in typical locations for a patch with smooth-faced perimeter joints&#10;">
            <a:extLst>
              <a:ext uri="{FF2B5EF4-FFF2-40B4-BE49-F238E27FC236}">
                <a16:creationId xmlns:a16="http://schemas.microsoft.com/office/drawing/2014/main" id="{4E307A05-9D3F-4FEA-ABEA-1964C8DE8BC2}"/>
              </a:ext>
            </a:extLst>
          </p:cNvPr>
          <p:cNvPicPr>
            <a:picLocks noChangeAspect="1"/>
          </p:cNvPicPr>
          <p:nvPr/>
        </p:nvPicPr>
        <p:blipFill>
          <a:blip r:embed="rId27">
            <a:clrChange>
              <a:clrFrom>
                <a:srgbClr val="22B14C"/>
              </a:clrFrom>
              <a:clrTo>
                <a:srgbClr val="22B14C">
                  <a:alpha val="0"/>
                </a:srgbClr>
              </a:clrTo>
            </a:clrChange>
          </a:blip>
          <a:stretch>
            <a:fillRect/>
          </a:stretch>
        </p:blipFill>
        <p:spPr>
          <a:xfrm>
            <a:off x="864108" y="2384870"/>
            <a:ext cx="7344918" cy="3052074"/>
          </a:xfrm>
          <a:prstGeom prst="rect">
            <a:avLst/>
          </a:prstGeom>
        </p:spPr>
      </p:pic>
      <p:cxnSp>
        <p:nvCxnSpPr>
          <p:cNvPr id="180" name="Straight Connector 179">
            <a:extLst>
              <a:ext uri="{FF2B5EF4-FFF2-40B4-BE49-F238E27FC236}">
                <a16:creationId xmlns:a16="http://schemas.microsoft.com/office/drawing/2014/main" id="{5D695170-C809-43D2-9726-659A85EC924D}"/>
              </a:ext>
            </a:extLst>
          </p:cNvPr>
          <p:cNvCxnSpPr>
            <a:cxnSpLocks/>
          </p:cNvCxnSpPr>
          <p:nvPr/>
        </p:nvCxnSpPr>
        <p:spPr bwMode="auto">
          <a:xfrm>
            <a:off x="4001530" y="3652133"/>
            <a:ext cx="5369" cy="1102949"/>
          </a:xfrm>
          <a:prstGeom prst="line">
            <a:avLst/>
          </a:prstGeom>
          <a:solidFill>
            <a:srgbClr val="618FFD"/>
          </a:solidFill>
          <a:ln w="5715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a:extLst>
              <a:ext uri="{FF2B5EF4-FFF2-40B4-BE49-F238E27FC236}">
                <a16:creationId xmlns:a16="http://schemas.microsoft.com/office/drawing/2014/main" id="{8216B2F2-5E94-46C4-944D-99416D93F102}"/>
              </a:ext>
            </a:extLst>
          </p:cNvPr>
          <p:cNvSpPr/>
          <p:nvPr>
            <p:custDataLst>
              <p:tags r:id="rId3"/>
            </p:custDataLst>
          </p:nvPr>
        </p:nvSpPr>
        <p:spPr>
          <a:xfrm>
            <a:off x="3881460" y="3637718"/>
            <a:ext cx="1305369" cy="114659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grpSp>
        <p:nvGrpSpPr>
          <p:cNvPr id="166" name="Group 165">
            <a:extLst>
              <a:ext uri="{FF2B5EF4-FFF2-40B4-BE49-F238E27FC236}">
                <a16:creationId xmlns:a16="http://schemas.microsoft.com/office/drawing/2014/main" id="{264EEDEF-8E8A-451D-A8FA-5EA4656D53B2}"/>
              </a:ext>
            </a:extLst>
          </p:cNvPr>
          <p:cNvGrpSpPr/>
          <p:nvPr>
            <p:custDataLst>
              <p:tags r:id="rId4"/>
            </p:custDataLst>
          </p:nvPr>
        </p:nvGrpSpPr>
        <p:grpSpPr>
          <a:xfrm>
            <a:off x="4203440" y="3639790"/>
            <a:ext cx="684840" cy="1149341"/>
            <a:chOff x="2746838" y="3009700"/>
            <a:chExt cx="320248" cy="462163"/>
          </a:xfrm>
        </p:grpSpPr>
        <p:sp>
          <p:nvSpPr>
            <p:cNvPr id="167" name="Freeform: Shape 166">
              <a:extLst>
                <a:ext uri="{FF2B5EF4-FFF2-40B4-BE49-F238E27FC236}">
                  <a16:creationId xmlns:a16="http://schemas.microsoft.com/office/drawing/2014/main" id="{77C4ABBD-9072-4261-9F7D-17BFF96C4D58}"/>
                </a:ext>
              </a:extLst>
            </p:cNvPr>
            <p:cNvSpPr/>
            <p:nvPr>
              <p:custDataLst>
                <p:tags r:id="rId17"/>
              </p:custDataLst>
            </p:nvPr>
          </p:nvSpPr>
          <p:spPr bwMode="auto">
            <a:xfrm>
              <a:off x="2746838" y="3014663"/>
              <a:ext cx="67800" cy="457200"/>
            </a:xfrm>
            <a:custGeom>
              <a:avLst/>
              <a:gdLst>
                <a:gd name="connsiteX0" fmla="*/ 67800 w 67800"/>
                <a:gd name="connsiteY0" fmla="*/ 0 h 457200"/>
                <a:gd name="connsiteX1" fmla="*/ 58275 w 67800"/>
                <a:gd name="connsiteY1" fmla="*/ 66675 h 457200"/>
                <a:gd name="connsiteX2" fmla="*/ 48750 w 67800"/>
                <a:gd name="connsiteY2" fmla="*/ 95250 h 457200"/>
                <a:gd name="connsiteX3" fmla="*/ 34462 w 67800"/>
                <a:gd name="connsiteY3" fmla="*/ 104775 h 457200"/>
                <a:gd name="connsiteX4" fmla="*/ 43987 w 67800"/>
                <a:gd name="connsiteY4" fmla="*/ 185737 h 457200"/>
                <a:gd name="connsiteX5" fmla="*/ 53512 w 67800"/>
                <a:gd name="connsiteY5" fmla="*/ 219075 h 457200"/>
                <a:gd name="connsiteX6" fmla="*/ 48750 w 67800"/>
                <a:gd name="connsiteY6" fmla="*/ 252412 h 457200"/>
                <a:gd name="connsiteX7" fmla="*/ 34462 w 67800"/>
                <a:gd name="connsiteY7" fmla="*/ 257175 h 457200"/>
                <a:gd name="connsiteX8" fmla="*/ 5887 w 67800"/>
                <a:gd name="connsiteY8" fmla="*/ 271462 h 457200"/>
                <a:gd name="connsiteX9" fmla="*/ 5887 w 67800"/>
                <a:gd name="connsiteY9" fmla="*/ 333375 h 457200"/>
                <a:gd name="connsiteX10" fmla="*/ 15412 w 67800"/>
                <a:gd name="connsiteY10"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00" h="457200">
                  <a:moveTo>
                    <a:pt x="67800" y="0"/>
                  </a:moveTo>
                  <a:cubicBezTo>
                    <a:pt x="64625" y="22225"/>
                    <a:pt x="62678" y="44660"/>
                    <a:pt x="58275" y="66675"/>
                  </a:cubicBezTo>
                  <a:cubicBezTo>
                    <a:pt x="56306" y="76520"/>
                    <a:pt x="57104" y="89681"/>
                    <a:pt x="48750" y="95250"/>
                  </a:cubicBezTo>
                  <a:lnTo>
                    <a:pt x="34462" y="104775"/>
                  </a:lnTo>
                  <a:cubicBezTo>
                    <a:pt x="37637" y="131762"/>
                    <a:pt x="40144" y="158837"/>
                    <a:pt x="43987" y="185737"/>
                  </a:cubicBezTo>
                  <a:cubicBezTo>
                    <a:pt x="45481" y="196196"/>
                    <a:pt x="50121" y="208902"/>
                    <a:pt x="53512" y="219075"/>
                  </a:cubicBezTo>
                  <a:cubicBezTo>
                    <a:pt x="51925" y="230187"/>
                    <a:pt x="53770" y="242372"/>
                    <a:pt x="48750" y="252412"/>
                  </a:cubicBezTo>
                  <a:cubicBezTo>
                    <a:pt x="46505" y="256902"/>
                    <a:pt x="38952" y="254930"/>
                    <a:pt x="34462" y="257175"/>
                  </a:cubicBezTo>
                  <a:cubicBezTo>
                    <a:pt x="-2460" y="275636"/>
                    <a:pt x="41794" y="259495"/>
                    <a:pt x="5887" y="271462"/>
                  </a:cubicBezTo>
                  <a:cubicBezTo>
                    <a:pt x="-3730" y="300318"/>
                    <a:pt x="24" y="282560"/>
                    <a:pt x="5887" y="333375"/>
                  </a:cubicBezTo>
                  <a:cubicBezTo>
                    <a:pt x="17381" y="432994"/>
                    <a:pt x="15412" y="379223"/>
                    <a:pt x="15412" y="457200"/>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68" name="Freeform: Shape 167">
              <a:extLst>
                <a:ext uri="{FF2B5EF4-FFF2-40B4-BE49-F238E27FC236}">
                  <a16:creationId xmlns:a16="http://schemas.microsoft.com/office/drawing/2014/main" id="{C51669FC-DA4F-4DAB-9C9F-B9D0D0FE712A}"/>
                </a:ext>
              </a:extLst>
            </p:cNvPr>
            <p:cNvSpPr/>
            <p:nvPr>
              <p:custDataLst>
                <p:tags r:id="rId18"/>
              </p:custDataLst>
            </p:nvPr>
          </p:nvSpPr>
          <p:spPr bwMode="auto">
            <a:xfrm>
              <a:off x="2890838" y="3010067"/>
              <a:ext cx="176248" cy="442912"/>
            </a:xfrm>
            <a:custGeom>
              <a:avLst/>
              <a:gdLst>
                <a:gd name="connsiteX0" fmla="*/ 0 w 176248"/>
                <a:gd name="connsiteY0" fmla="*/ 0 h 442912"/>
                <a:gd name="connsiteX1" fmla="*/ 28575 w 176248"/>
                <a:gd name="connsiteY1" fmla="*/ 9525 h 442912"/>
                <a:gd name="connsiteX2" fmla="*/ 47625 w 176248"/>
                <a:gd name="connsiteY2" fmla="*/ 14287 h 442912"/>
                <a:gd name="connsiteX3" fmla="*/ 71437 w 176248"/>
                <a:gd name="connsiteY3" fmla="*/ 23812 h 442912"/>
                <a:gd name="connsiteX4" fmla="*/ 90487 w 176248"/>
                <a:gd name="connsiteY4" fmla="*/ 28575 h 442912"/>
                <a:gd name="connsiteX5" fmla="*/ 104775 w 176248"/>
                <a:gd name="connsiteY5" fmla="*/ 33337 h 442912"/>
                <a:gd name="connsiteX6" fmla="*/ 123825 w 176248"/>
                <a:gd name="connsiteY6" fmla="*/ 57150 h 442912"/>
                <a:gd name="connsiteX7" fmla="*/ 142875 w 176248"/>
                <a:gd name="connsiteY7" fmla="*/ 76200 h 442912"/>
                <a:gd name="connsiteX8" fmla="*/ 152400 w 176248"/>
                <a:gd name="connsiteY8" fmla="*/ 90487 h 442912"/>
                <a:gd name="connsiteX9" fmla="*/ 147637 w 176248"/>
                <a:gd name="connsiteY9" fmla="*/ 152400 h 442912"/>
                <a:gd name="connsiteX10" fmla="*/ 133350 w 176248"/>
                <a:gd name="connsiteY10" fmla="*/ 157162 h 442912"/>
                <a:gd name="connsiteX11" fmla="*/ 138112 w 176248"/>
                <a:gd name="connsiteY11" fmla="*/ 271462 h 442912"/>
                <a:gd name="connsiteX12" fmla="*/ 142875 w 176248"/>
                <a:gd name="connsiteY12" fmla="*/ 285750 h 442912"/>
                <a:gd name="connsiteX13" fmla="*/ 152400 w 176248"/>
                <a:gd name="connsiteY13" fmla="*/ 300037 h 442912"/>
                <a:gd name="connsiteX14" fmla="*/ 147637 w 176248"/>
                <a:gd name="connsiteY14" fmla="*/ 319087 h 442912"/>
                <a:gd name="connsiteX15" fmla="*/ 142875 w 176248"/>
                <a:gd name="connsiteY15" fmla="*/ 333375 h 442912"/>
                <a:gd name="connsiteX16" fmla="*/ 152400 w 176248"/>
                <a:gd name="connsiteY16" fmla="*/ 395287 h 442912"/>
                <a:gd name="connsiteX17" fmla="*/ 171450 w 176248"/>
                <a:gd name="connsiteY17" fmla="*/ 414337 h 442912"/>
                <a:gd name="connsiteX18" fmla="*/ 176212 w 176248"/>
                <a:gd name="connsiteY18" fmla="*/ 442912 h 44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6248" h="442912">
                  <a:moveTo>
                    <a:pt x="0" y="0"/>
                  </a:moveTo>
                  <a:cubicBezTo>
                    <a:pt x="9525" y="3175"/>
                    <a:pt x="18958" y="6640"/>
                    <a:pt x="28575" y="9525"/>
                  </a:cubicBezTo>
                  <a:cubicBezTo>
                    <a:pt x="34844" y="11406"/>
                    <a:pt x="41415" y="12217"/>
                    <a:pt x="47625" y="14287"/>
                  </a:cubicBezTo>
                  <a:cubicBezTo>
                    <a:pt x="55735" y="16990"/>
                    <a:pt x="63327" y="21109"/>
                    <a:pt x="71437" y="23812"/>
                  </a:cubicBezTo>
                  <a:cubicBezTo>
                    <a:pt x="77647" y="25882"/>
                    <a:pt x="84193" y="26777"/>
                    <a:pt x="90487" y="28575"/>
                  </a:cubicBezTo>
                  <a:cubicBezTo>
                    <a:pt x="95314" y="29954"/>
                    <a:pt x="100012" y="31750"/>
                    <a:pt x="104775" y="33337"/>
                  </a:cubicBezTo>
                  <a:cubicBezTo>
                    <a:pt x="116744" y="69248"/>
                    <a:pt x="99206" y="26377"/>
                    <a:pt x="123825" y="57150"/>
                  </a:cubicBezTo>
                  <a:cubicBezTo>
                    <a:pt x="142298" y="80241"/>
                    <a:pt x="111700" y="65808"/>
                    <a:pt x="142875" y="76200"/>
                  </a:cubicBezTo>
                  <a:cubicBezTo>
                    <a:pt x="146050" y="80962"/>
                    <a:pt x="149840" y="85368"/>
                    <a:pt x="152400" y="90487"/>
                  </a:cubicBezTo>
                  <a:cubicBezTo>
                    <a:pt x="162462" y="110611"/>
                    <a:pt x="157563" y="130561"/>
                    <a:pt x="147637" y="152400"/>
                  </a:cubicBezTo>
                  <a:cubicBezTo>
                    <a:pt x="145560" y="156970"/>
                    <a:pt x="138112" y="155575"/>
                    <a:pt x="133350" y="157162"/>
                  </a:cubicBezTo>
                  <a:cubicBezTo>
                    <a:pt x="134937" y="195262"/>
                    <a:pt x="135295" y="233433"/>
                    <a:pt x="138112" y="271462"/>
                  </a:cubicBezTo>
                  <a:cubicBezTo>
                    <a:pt x="138483" y="276469"/>
                    <a:pt x="140630" y="281260"/>
                    <a:pt x="142875" y="285750"/>
                  </a:cubicBezTo>
                  <a:cubicBezTo>
                    <a:pt x="145435" y="290869"/>
                    <a:pt x="149225" y="295275"/>
                    <a:pt x="152400" y="300037"/>
                  </a:cubicBezTo>
                  <a:cubicBezTo>
                    <a:pt x="150812" y="306387"/>
                    <a:pt x="149435" y="312793"/>
                    <a:pt x="147637" y="319087"/>
                  </a:cubicBezTo>
                  <a:cubicBezTo>
                    <a:pt x="146258" y="323914"/>
                    <a:pt x="142562" y="328365"/>
                    <a:pt x="142875" y="333375"/>
                  </a:cubicBezTo>
                  <a:cubicBezTo>
                    <a:pt x="144178" y="354214"/>
                    <a:pt x="148552" y="374764"/>
                    <a:pt x="152400" y="395287"/>
                  </a:cubicBezTo>
                  <a:cubicBezTo>
                    <a:pt x="155787" y="413350"/>
                    <a:pt x="155362" y="408975"/>
                    <a:pt x="171450" y="414337"/>
                  </a:cubicBezTo>
                  <a:cubicBezTo>
                    <a:pt x="176982" y="436467"/>
                    <a:pt x="176212" y="426842"/>
                    <a:pt x="176212" y="442912"/>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69" name="Freeform: Shape 168">
              <a:extLst>
                <a:ext uri="{FF2B5EF4-FFF2-40B4-BE49-F238E27FC236}">
                  <a16:creationId xmlns:a16="http://schemas.microsoft.com/office/drawing/2014/main" id="{45642FEC-84E2-45F3-A8F7-551A7A27C936}"/>
                </a:ext>
              </a:extLst>
            </p:cNvPr>
            <p:cNvSpPr/>
            <p:nvPr>
              <p:custDataLst>
                <p:tags r:id="rId19"/>
              </p:custDataLst>
            </p:nvPr>
          </p:nvSpPr>
          <p:spPr bwMode="auto">
            <a:xfrm>
              <a:off x="2800350" y="3009700"/>
              <a:ext cx="266700" cy="114500"/>
            </a:xfrm>
            <a:custGeom>
              <a:avLst/>
              <a:gdLst>
                <a:gd name="connsiteX0" fmla="*/ 0 w 266700"/>
                <a:gd name="connsiteY0" fmla="*/ 114500 h 114500"/>
                <a:gd name="connsiteX1" fmla="*/ 42863 w 266700"/>
                <a:gd name="connsiteY1" fmla="*/ 109738 h 114500"/>
                <a:gd name="connsiteX2" fmla="*/ 61913 w 266700"/>
                <a:gd name="connsiteY2" fmla="*/ 100213 h 114500"/>
                <a:gd name="connsiteX3" fmla="*/ 80963 w 266700"/>
                <a:gd name="connsiteY3" fmla="*/ 95450 h 114500"/>
                <a:gd name="connsiteX4" fmla="*/ 104775 w 266700"/>
                <a:gd name="connsiteY4" fmla="*/ 85925 h 114500"/>
                <a:gd name="connsiteX5" fmla="*/ 142875 w 266700"/>
                <a:gd name="connsiteY5" fmla="*/ 76400 h 114500"/>
                <a:gd name="connsiteX6" fmla="*/ 157163 w 266700"/>
                <a:gd name="connsiteY6" fmla="*/ 66875 h 114500"/>
                <a:gd name="connsiteX7" fmla="*/ 171450 w 266700"/>
                <a:gd name="connsiteY7" fmla="*/ 62113 h 114500"/>
                <a:gd name="connsiteX8" fmla="*/ 190500 w 266700"/>
                <a:gd name="connsiteY8" fmla="*/ 52588 h 114500"/>
                <a:gd name="connsiteX9" fmla="*/ 219075 w 266700"/>
                <a:gd name="connsiteY9" fmla="*/ 43063 h 114500"/>
                <a:gd name="connsiteX10" fmla="*/ 233363 w 266700"/>
                <a:gd name="connsiteY10" fmla="*/ 33538 h 114500"/>
                <a:gd name="connsiteX11" fmla="*/ 252413 w 266700"/>
                <a:gd name="connsiteY11" fmla="*/ 14488 h 114500"/>
                <a:gd name="connsiteX12" fmla="*/ 266700 w 266700"/>
                <a:gd name="connsiteY12" fmla="*/ 200 h 1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14500">
                  <a:moveTo>
                    <a:pt x="0" y="114500"/>
                  </a:moveTo>
                  <a:cubicBezTo>
                    <a:pt x="14288" y="112913"/>
                    <a:pt x="28856" y="112970"/>
                    <a:pt x="42863" y="109738"/>
                  </a:cubicBezTo>
                  <a:cubicBezTo>
                    <a:pt x="49781" y="108142"/>
                    <a:pt x="55266" y="102706"/>
                    <a:pt x="61913" y="100213"/>
                  </a:cubicBezTo>
                  <a:cubicBezTo>
                    <a:pt x="68042" y="97915"/>
                    <a:pt x="74753" y="97520"/>
                    <a:pt x="80963" y="95450"/>
                  </a:cubicBezTo>
                  <a:cubicBezTo>
                    <a:pt x="89073" y="92747"/>
                    <a:pt x="96587" y="88381"/>
                    <a:pt x="104775" y="85925"/>
                  </a:cubicBezTo>
                  <a:cubicBezTo>
                    <a:pt x="118370" y="81847"/>
                    <a:pt x="130298" y="82689"/>
                    <a:pt x="142875" y="76400"/>
                  </a:cubicBezTo>
                  <a:cubicBezTo>
                    <a:pt x="147995" y="73840"/>
                    <a:pt x="152043" y="69435"/>
                    <a:pt x="157163" y="66875"/>
                  </a:cubicBezTo>
                  <a:cubicBezTo>
                    <a:pt x="161653" y="64630"/>
                    <a:pt x="166836" y="64090"/>
                    <a:pt x="171450" y="62113"/>
                  </a:cubicBezTo>
                  <a:cubicBezTo>
                    <a:pt x="177976" y="59316"/>
                    <a:pt x="183908" y="55225"/>
                    <a:pt x="190500" y="52588"/>
                  </a:cubicBezTo>
                  <a:cubicBezTo>
                    <a:pt x="199822" y="48859"/>
                    <a:pt x="219075" y="43063"/>
                    <a:pt x="219075" y="43063"/>
                  </a:cubicBezTo>
                  <a:cubicBezTo>
                    <a:pt x="223838" y="39888"/>
                    <a:pt x="229787" y="38008"/>
                    <a:pt x="233363" y="33538"/>
                  </a:cubicBezTo>
                  <a:cubicBezTo>
                    <a:pt x="251836" y="10447"/>
                    <a:pt x="221239" y="24878"/>
                    <a:pt x="252413" y="14488"/>
                  </a:cubicBezTo>
                  <a:cubicBezTo>
                    <a:pt x="258179" y="-2812"/>
                    <a:pt x="252155" y="200"/>
                    <a:pt x="266700" y="200"/>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70" name="Freeform: Shape 169">
              <a:extLst>
                <a:ext uri="{FF2B5EF4-FFF2-40B4-BE49-F238E27FC236}">
                  <a16:creationId xmlns:a16="http://schemas.microsoft.com/office/drawing/2014/main" id="{F7763B31-9917-48DF-9571-9C8B0BCA78B3}"/>
                </a:ext>
              </a:extLst>
            </p:cNvPr>
            <p:cNvSpPr/>
            <p:nvPr>
              <p:custDataLst>
                <p:tags r:id="rId20"/>
              </p:custDataLst>
            </p:nvPr>
          </p:nvSpPr>
          <p:spPr bwMode="auto">
            <a:xfrm>
              <a:off x="2771775" y="3352789"/>
              <a:ext cx="247650" cy="109549"/>
            </a:xfrm>
            <a:custGeom>
              <a:avLst/>
              <a:gdLst>
                <a:gd name="connsiteX0" fmla="*/ 0 w 247650"/>
                <a:gd name="connsiteY0" fmla="*/ 109549 h 109549"/>
                <a:gd name="connsiteX1" fmla="*/ 19050 w 247650"/>
                <a:gd name="connsiteY1" fmla="*/ 85736 h 109549"/>
                <a:gd name="connsiteX2" fmla="*/ 28575 w 247650"/>
                <a:gd name="connsiteY2" fmla="*/ 71449 h 109549"/>
                <a:gd name="connsiteX3" fmla="*/ 42863 w 247650"/>
                <a:gd name="connsiteY3" fmla="*/ 66686 h 109549"/>
                <a:gd name="connsiteX4" fmla="*/ 52388 w 247650"/>
                <a:gd name="connsiteY4" fmla="*/ 52399 h 109549"/>
                <a:gd name="connsiteX5" fmla="*/ 66675 w 247650"/>
                <a:gd name="connsiteY5" fmla="*/ 47636 h 109549"/>
                <a:gd name="connsiteX6" fmla="*/ 71438 w 247650"/>
                <a:gd name="connsiteY6" fmla="*/ 33349 h 109549"/>
                <a:gd name="connsiteX7" fmla="*/ 123825 w 247650"/>
                <a:gd name="connsiteY7" fmla="*/ 19061 h 109549"/>
                <a:gd name="connsiteX8" fmla="*/ 166688 w 247650"/>
                <a:gd name="connsiteY8" fmla="*/ 4774 h 109549"/>
                <a:gd name="connsiteX9" fmla="*/ 247650 w 247650"/>
                <a:gd name="connsiteY9" fmla="*/ 11 h 1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650" h="109549">
                  <a:moveTo>
                    <a:pt x="0" y="109549"/>
                  </a:moveTo>
                  <a:cubicBezTo>
                    <a:pt x="6350" y="101611"/>
                    <a:pt x="12951" y="93868"/>
                    <a:pt x="19050" y="85736"/>
                  </a:cubicBezTo>
                  <a:cubicBezTo>
                    <a:pt x="22484" y="81157"/>
                    <a:pt x="24106" y="75025"/>
                    <a:pt x="28575" y="71449"/>
                  </a:cubicBezTo>
                  <a:cubicBezTo>
                    <a:pt x="32495" y="68313"/>
                    <a:pt x="38100" y="68274"/>
                    <a:pt x="42863" y="66686"/>
                  </a:cubicBezTo>
                  <a:cubicBezTo>
                    <a:pt x="46038" y="61924"/>
                    <a:pt x="47919" y="55975"/>
                    <a:pt x="52388" y="52399"/>
                  </a:cubicBezTo>
                  <a:cubicBezTo>
                    <a:pt x="56308" y="49263"/>
                    <a:pt x="63125" y="51186"/>
                    <a:pt x="66675" y="47636"/>
                  </a:cubicBezTo>
                  <a:cubicBezTo>
                    <a:pt x="70225" y="44086"/>
                    <a:pt x="68302" y="37269"/>
                    <a:pt x="71438" y="33349"/>
                  </a:cubicBezTo>
                  <a:cubicBezTo>
                    <a:pt x="83445" y="18341"/>
                    <a:pt x="108957" y="20920"/>
                    <a:pt x="123825" y="19061"/>
                  </a:cubicBezTo>
                  <a:cubicBezTo>
                    <a:pt x="136977" y="13800"/>
                    <a:pt x="152159" y="6483"/>
                    <a:pt x="166688" y="4774"/>
                  </a:cubicBezTo>
                  <a:cubicBezTo>
                    <a:pt x="211313" y="-476"/>
                    <a:pt x="215147" y="11"/>
                    <a:pt x="247650" y="11"/>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71" name="Freeform: Shape 170">
              <a:extLst>
                <a:ext uri="{FF2B5EF4-FFF2-40B4-BE49-F238E27FC236}">
                  <a16:creationId xmlns:a16="http://schemas.microsoft.com/office/drawing/2014/main" id="{E99066FC-49E3-42BA-BEFF-D684692BAE83}"/>
                </a:ext>
              </a:extLst>
            </p:cNvPr>
            <p:cNvSpPr/>
            <p:nvPr>
              <p:custDataLst>
                <p:tags r:id="rId21"/>
              </p:custDataLst>
            </p:nvPr>
          </p:nvSpPr>
          <p:spPr bwMode="auto">
            <a:xfrm>
              <a:off x="2752725" y="3343275"/>
              <a:ext cx="147638" cy="109538"/>
            </a:xfrm>
            <a:custGeom>
              <a:avLst/>
              <a:gdLst>
                <a:gd name="connsiteX0" fmla="*/ 0 w 147638"/>
                <a:gd name="connsiteY0" fmla="*/ 0 h 109538"/>
                <a:gd name="connsiteX1" fmla="*/ 42863 w 147638"/>
                <a:gd name="connsiteY1" fmla="*/ 4763 h 109538"/>
                <a:gd name="connsiteX2" fmla="*/ 57150 w 147638"/>
                <a:gd name="connsiteY2" fmla="*/ 14288 h 109538"/>
                <a:gd name="connsiteX3" fmla="*/ 71438 w 147638"/>
                <a:gd name="connsiteY3" fmla="*/ 19050 h 109538"/>
                <a:gd name="connsiteX4" fmla="*/ 85725 w 147638"/>
                <a:gd name="connsiteY4" fmla="*/ 47625 h 109538"/>
                <a:gd name="connsiteX5" fmla="*/ 100013 w 147638"/>
                <a:gd name="connsiteY5" fmla="*/ 76200 h 109538"/>
                <a:gd name="connsiteX6" fmla="*/ 114300 w 147638"/>
                <a:gd name="connsiteY6" fmla="*/ 80963 h 109538"/>
                <a:gd name="connsiteX7" fmla="*/ 123825 w 147638"/>
                <a:gd name="connsiteY7" fmla="*/ 95250 h 109538"/>
                <a:gd name="connsiteX8" fmla="*/ 138113 w 147638"/>
                <a:gd name="connsiteY8" fmla="*/ 100013 h 109538"/>
                <a:gd name="connsiteX9" fmla="*/ 147638 w 147638"/>
                <a:gd name="connsiteY9" fmla="*/ 109538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638" h="109538">
                  <a:moveTo>
                    <a:pt x="0" y="0"/>
                  </a:moveTo>
                  <a:cubicBezTo>
                    <a:pt x="14288" y="1588"/>
                    <a:pt x="28917" y="1276"/>
                    <a:pt x="42863" y="4763"/>
                  </a:cubicBezTo>
                  <a:cubicBezTo>
                    <a:pt x="48416" y="6151"/>
                    <a:pt x="52031" y="11728"/>
                    <a:pt x="57150" y="14288"/>
                  </a:cubicBezTo>
                  <a:cubicBezTo>
                    <a:pt x="61640" y="16533"/>
                    <a:pt x="66675" y="17463"/>
                    <a:pt x="71438" y="19050"/>
                  </a:cubicBezTo>
                  <a:cubicBezTo>
                    <a:pt x="83405" y="54957"/>
                    <a:pt x="67264" y="10703"/>
                    <a:pt x="85725" y="47625"/>
                  </a:cubicBezTo>
                  <a:cubicBezTo>
                    <a:pt x="91477" y="59129"/>
                    <a:pt x="88639" y="67101"/>
                    <a:pt x="100013" y="76200"/>
                  </a:cubicBezTo>
                  <a:cubicBezTo>
                    <a:pt x="103933" y="79336"/>
                    <a:pt x="109538" y="79375"/>
                    <a:pt x="114300" y="80963"/>
                  </a:cubicBezTo>
                  <a:cubicBezTo>
                    <a:pt x="117475" y="85725"/>
                    <a:pt x="119356" y="91674"/>
                    <a:pt x="123825" y="95250"/>
                  </a:cubicBezTo>
                  <a:cubicBezTo>
                    <a:pt x="127745" y="98386"/>
                    <a:pt x="133808" y="97430"/>
                    <a:pt x="138113" y="100013"/>
                  </a:cubicBezTo>
                  <a:cubicBezTo>
                    <a:pt x="141963" y="102323"/>
                    <a:pt x="144463" y="106363"/>
                    <a:pt x="147638" y="109538"/>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72" name="Freeform: Shape 171">
              <a:extLst>
                <a:ext uri="{FF2B5EF4-FFF2-40B4-BE49-F238E27FC236}">
                  <a16:creationId xmlns:a16="http://schemas.microsoft.com/office/drawing/2014/main" id="{442622F9-D985-477B-A0B5-F548C1670FE0}"/>
                </a:ext>
              </a:extLst>
            </p:cNvPr>
            <p:cNvSpPr/>
            <p:nvPr>
              <p:custDataLst>
                <p:tags r:id="rId22"/>
              </p:custDataLst>
            </p:nvPr>
          </p:nvSpPr>
          <p:spPr bwMode="auto">
            <a:xfrm>
              <a:off x="2795588" y="3252788"/>
              <a:ext cx="233362" cy="52387"/>
            </a:xfrm>
            <a:custGeom>
              <a:avLst/>
              <a:gdLst>
                <a:gd name="connsiteX0" fmla="*/ 0 w 233362"/>
                <a:gd name="connsiteY0" fmla="*/ 0 h 52387"/>
                <a:gd name="connsiteX1" fmla="*/ 57150 w 233362"/>
                <a:gd name="connsiteY1" fmla="*/ 4762 h 52387"/>
                <a:gd name="connsiteX2" fmla="*/ 66675 w 233362"/>
                <a:gd name="connsiteY2" fmla="*/ 23812 h 52387"/>
                <a:gd name="connsiteX3" fmla="*/ 85725 w 233362"/>
                <a:gd name="connsiteY3" fmla="*/ 28575 h 52387"/>
                <a:gd name="connsiteX4" fmla="*/ 100012 w 233362"/>
                <a:gd name="connsiteY4" fmla="*/ 38100 h 52387"/>
                <a:gd name="connsiteX5" fmla="*/ 114300 w 233362"/>
                <a:gd name="connsiteY5" fmla="*/ 42862 h 52387"/>
                <a:gd name="connsiteX6" fmla="*/ 133350 w 233362"/>
                <a:gd name="connsiteY6" fmla="*/ 52387 h 52387"/>
                <a:gd name="connsiteX7" fmla="*/ 200025 w 233362"/>
                <a:gd name="connsiteY7" fmla="*/ 47625 h 52387"/>
                <a:gd name="connsiteX8" fmla="*/ 233362 w 233362"/>
                <a:gd name="connsiteY8" fmla="*/ 42862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362" h="52387">
                  <a:moveTo>
                    <a:pt x="0" y="0"/>
                  </a:moveTo>
                  <a:cubicBezTo>
                    <a:pt x="19050" y="1587"/>
                    <a:pt x="39148" y="-1667"/>
                    <a:pt x="57150" y="4762"/>
                  </a:cubicBezTo>
                  <a:cubicBezTo>
                    <a:pt x="63836" y="7150"/>
                    <a:pt x="61221" y="19267"/>
                    <a:pt x="66675" y="23812"/>
                  </a:cubicBezTo>
                  <a:cubicBezTo>
                    <a:pt x="71703" y="28002"/>
                    <a:pt x="79375" y="26987"/>
                    <a:pt x="85725" y="28575"/>
                  </a:cubicBezTo>
                  <a:cubicBezTo>
                    <a:pt x="90487" y="31750"/>
                    <a:pt x="94893" y="35540"/>
                    <a:pt x="100012" y="38100"/>
                  </a:cubicBezTo>
                  <a:cubicBezTo>
                    <a:pt x="104502" y="40345"/>
                    <a:pt x="109686" y="40885"/>
                    <a:pt x="114300" y="42862"/>
                  </a:cubicBezTo>
                  <a:cubicBezTo>
                    <a:pt x="120826" y="45659"/>
                    <a:pt x="127000" y="49212"/>
                    <a:pt x="133350" y="52387"/>
                  </a:cubicBezTo>
                  <a:cubicBezTo>
                    <a:pt x="155575" y="50800"/>
                    <a:pt x="177880" y="50086"/>
                    <a:pt x="200025" y="47625"/>
                  </a:cubicBezTo>
                  <a:cubicBezTo>
                    <a:pt x="253288" y="41707"/>
                    <a:pt x="190998" y="42862"/>
                    <a:pt x="233362" y="42862"/>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73" name="Freeform: Shape 172">
              <a:extLst>
                <a:ext uri="{FF2B5EF4-FFF2-40B4-BE49-F238E27FC236}">
                  <a16:creationId xmlns:a16="http://schemas.microsoft.com/office/drawing/2014/main" id="{74B70073-F00B-464B-B911-E70B23FA292F}"/>
                </a:ext>
              </a:extLst>
            </p:cNvPr>
            <p:cNvSpPr/>
            <p:nvPr>
              <p:custDataLst>
                <p:tags r:id="rId23"/>
              </p:custDataLst>
            </p:nvPr>
          </p:nvSpPr>
          <p:spPr bwMode="auto">
            <a:xfrm>
              <a:off x="2786063" y="3147733"/>
              <a:ext cx="228600" cy="62192"/>
            </a:xfrm>
            <a:custGeom>
              <a:avLst/>
              <a:gdLst>
                <a:gd name="connsiteX0" fmla="*/ 0 w 228600"/>
                <a:gd name="connsiteY0" fmla="*/ 43142 h 62192"/>
                <a:gd name="connsiteX1" fmla="*/ 71437 w 228600"/>
                <a:gd name="connsiteY1" fmla="*/ 47905 h 62192"/>
                <a:gd name="connsiteX2" fmla="*/ 90487 w 228600"/>
                <a:gd name="connsiteY2" fmla="*/ 57430 h 62192"/>
                <a:gd name="connsiteX3" fmla="*/ 104775 w 228600"/>
                <a:gd name="connsiteY3" fmla="*/ 62192 h 62192"/>
                <a:gd name="connsiteX4" fmla="*/ 147637 w 228600"/>
                <a:gd name="connsiteY4" fmla="*/ 38380 h 62192"/>
                <a:gd name="connsiteX5" fmla="*/ 152400 w 228600"/>
                <a:gd name="connsiteY5" fmla="*/ 24092 h 62192"/>
                <a:gd name="connsiteX6" fmla="*/ 209550 w 228600"/>
                <a:gd name="connsiteY6" fmla="*/ 280 h 62192"/>
                <a:gd name="connsiteX7" fmla="*/ 228600 w 228600"/>
                <a:gd name="connsiteY7" fmla="*/ 280 h 6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62192">
                  <a:moveTo>
                    <a:pt x="0" y="43142"/>
                  </a:moveTo>
                  <a:cubicBezTo>
                    <a:pt x="23812" y="44730"/>
                    <a:pt x="47864" y="44183"/>
                    <a:pt x="71437" y="47905"/>
                  </a:cubicBezTo>
                  <a:cubicBezTo>
                    <a:pt x="78450" y="49012"/>
                    <a:pt x="83961" y="54633"/>
                    <a:pt x="90487" y="57430"/>
                  </a:cubicBezTo>
                  <a:cubicBezTo>
                    <a:pt x="95101" y="59407"/>
                    <a:pt x="100012" y="60605"/>
                    <a:pt x="104775" y="62192"/>
                  </a:cubicBezTo>
                  <a:cubicBezTo>
                    <a:pt x="134230" y="53776"/>
                    <a:pt x="136349" y="60955"/>
                    <a:pt x="147637" y="38380"/>
                  </a:cubicBezTo>
                  <a:cubicBezTo>
                    <a:pt x="149882" y="33890"/>
                    <a:pt x="148850" y="27642"/>
                    <a:pt x="152400" y="24092"/>
                  </a:cubicBezTo>
                  <a:cubicBezTo>
                    <a:pt x="171950" y="4542"/>
                    <a:pt x="184073" y="2827"/>
                    <a:pt x="209550" y="280"/>
                  </a:cubicBezTo>
                  <a:cubicBezTo>
                    <a:pt x="215868" y="-352"/>
                    <a:pt x="222250" y="280"/>
                    <a:pt x="228600" y="280"/>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sp>
          <p:nvSpPr>
            <p:cNvPr id="174" name="Freeform: Shape 173">
              <a:extLst>
                <a:ext uri="{FF2B5EF4-FFF2-40B4-BE49-F238E27FC236}">
                  <a16:creationId xmlns:a16="http://schemas.microsoft.com/office/drawing/2014/main" id="{9FDEBA0F-9F11-4F72-B702-CA944C7CF44B}"/>
                </a:ext>
              </a:extLst>
            </p:cNvPr>
            <p:cNvSpPr/>
            <p:nvPr>
              <p:custDataLst>
                <p:tags r:id="rId24"/>
              </p:custDataLst>
            </p:nvPr>
          </p:nvSpPr>
          <p:spPr bwMode="auto">
            <a:xfrm>
              <a:off x="2952318" y="3090863"/>
              <a:ext cx="48057" cy="61912"/>
            </a:xfrm>
            <a:custGeom>
              <a:avLst/>
              <a:gdLst>
                <a:gd name="connsiteX0" fmla="*/ 48057 w 48057"/>
                <a:gd name="connsiteY0" fmla="*/ 61912 h 61912"/>
                <a:gd name="connsiteX1" fmla="*/ 19482 w 48057"/>
                <a:gd name="connsiteY1" fmla="*/ 52387 h 61912"/>
                <a:gd name="connsiteX2" fmla="*/ 9957 w 48057"/>
                <a:gd name="connsiteY2" fmla="*/ 33337 h 61912"/>
                <a:gd name="connsiteX3" fmla="*/ 432 w 48057"/>
                <a:gd name="connsiteY3" fmla="*/ 0 h 61912"/>
              </a:gdLst>
              <a:ahLst/>
              <a:cxnLst>
                <a:cxn ang="0">
                  <a:pos x="connsiteX0" y="connsiteY0"/>
                </a:cxn>
                <a:cxn ang="0">
                  <a:pos x="connsiteX1" y="connsiteY1"/>
                </a:cxn>
                <a:cxn ang="0">
                  <a:pos x="connsiteX2" y="connsiteY2"/>
                </a:cxn>
                <a:cxn ang="0">
                  <a:pos x="connsiteX3" y="connsiteY3"/>
                </a:cxn>
              </a:cxnLst>
              <a:rect l="l" t="t" r="r" b="b"/>
              <a:pathLst>
                <a:path w="48057" h="61912">
                  <a:moveTo>
                    <a:pt x="48057" y="61912"/>
                  </a:moveTo>
                  <a:cubicBezTo>
                    <a:pt x="38532" y="58737"/>
                    <a:pt x="27514" y="58411"/>
                    <a:pt x="19482" y="52387"/>
                  </a:cubicBezTo>
                  <a:cubicBezTo>
                    <a:pt x="13802" y="48127"/>
                    <a:pt x="13479" y="39501"/>
                    <a:pt x="9957" y="33337"/>
                  </a:cubicBezTo>
                  <a:cubicBezTo>
                    <a:pt x="-3090" y="10504"/>
                    <a:pt x="432" y="28393"/>
                    <a:pt x="432" y="0"/>
                  </a:cubicBezTo>
                </a:path>
              </a:pathLst>
            </a:custGeom>
            <a:noFill/>
            <a:ln w="12700" cap="flat" cmpd="sng" algn="ctr">
              <a:solidFill>
                <a:srgbClr val="FFFFFF">
                  <a:lumMod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2009" tIns="36005" rIns="72009" bIns="36005" numCol="1" rtlCol="0" anchor="t" anchorCtr="0" compatLnSpc="1">
              <a:prstTxWarp prst="textNoShape">
                <a:avLst/>
              </a:prstTxWarp>
            </a:bodyPr>
            <a:lstStyle/>
            <a:p>
              <a:pPr defTabSz="720090" eaLnBrk="0" hangingPunct="0">
                <a:defRPr/>
              </a:pPr>
              <a:endParaRPr lang="en-US" sz="1103" kern="0" dirty="0">
                <a:solidFill>
                  <a:srgbClr val="000000"/>
                </a:solidFill>
              </a:endParaRPr>
            </a:p>
          </p:txBody>
        </p:sp>
      </p:grpSp>
      <p:sp>
        <p:nvSpPr>
          <p:cNvPr id="65" name="TextBox 64">
            <a:extLst>
              <a:ext uri="{FF2B5EF4-FFF2-40B4-BE49-F238E27FC236}">
                <a16:creationId xmlns:a16="http://schemas.microsoft.com/office/drawing/2014/main" id="{8E042B11-CDB5-4F83-8527-7CFCCB4B3C23}"/>
              </a:ext>
            </a:extLst>
          </p:cNvPr>
          <p:cNvSpPr txBox="1"/>
          <p:nvPr>
            <p:custDataLst>
              <p:tags r:id="rId5"/>
            </p:custDataLst>
          </p:nvPr>
        </p:nvSpPr>
        <p:spPr>
          <a:xfrm>
            <a:off x="5082174" y="2600897"/>
            <a:ext cx="2827998" cy="674031"/>
          </a:xfrm>
          <a:prstGeom prst="rect">
            <a:avLst/>
          </a:prstGeom>
          <a:solidFill>
            <a:srgbClr val="F2F2F2"/>
          </a:solidFill>
        </p:spPr>
        <p:txBody>
          <a:bodyPr wrap="square" rtlCol="0">
            <a:spAutoFit/>
          </a:bodyPr>
          <a:lstStyle/>
          <a:p>
            <a:pPr algn="r" defTabSz="720090" eaLnBrk="0" hangingPunct="0">
              <a:buNone/>
              <a:defRPr/>
            </a:pPr>
            <a:r>
              <a:rPr lang="en-US" sz="1890" kern="0" dirty="0">
                <a:solidFill>
                  <a:srgbClr val="000000"/>
                </a:solidFill>
              </a:rPr>
              <a:t>Full-depth saw cut</a:t>
            </a:r>
            <a:br>
              <a:rPr lang="en-US" sz="1890" kern="0" dirty="0">
                <a:solidFill>
                  <a:srgbClr val="000000"/>
                </a:solidFill>
              </a:rPr>
            </a:br>
            <a:r>
              <a:rPr lang="en-US" sz="1890" kern="0" dirty="0">
                <a:solidFill>
                  <a:srgbClr val="000000"/>
                </a:solidFill>
              </a:rPr>
              <a:t>(through existing joint)</a:t>
            </a:r>
          </a:p>
        </p:txBody>
      </p:sp>
      <p:sp>
        <p:nvSpPr>
          <p:cNvPr id="68" name="TextBox 67">
            <a:extLst>
              <a:ext uri="{FF2B5EF4-FFF2-40B4-BE49-F238E27FC236}">
                <a16:creationId xmlns:a16="http://schemas.microsoft.com/office/drawing/2014/main" id="{5CB72D1D-201C-4CA3-9FFF-62F4364DA326}"/>
              </a:ext>
            </a:extLst>
          </p:cNvPr>
          <p:cNvSpPr txBox="1"/>
          <p:nvPr>
            <p:custDataLst>
              <p:tags r:id="rId6"/>
            </p:custDataLst>
          </p:nvPr>
        </p:nvSpPr>
        <p:spPr>
          <a:xfrm>
            <a:off x="1152144" y="2600897"/>
            <a:ext cx="1561646" cy="528734"/>
          </a:xfrm>
          <a:prstGeom prst="rect">
            <a:avLst/>
          </a:prstGeom>
          <a:solidFill>
            <a:srgbClr val="F2F2F2"/>
          </a:solidFill>
        </p:spPr>
        <p:txBody>
          <a:bodyPr wrap="none" rtlCol="0">
            <a:spAutoFit/>
          </a:bodyPr>
          <a:lstStyle>
            <a:defPPr>
              <a:defRPr lang="en-US"/>
            </a:defPPr>
            <a:lvl1pPr marL="0" marR="0" lvl="0" indent="0" algn="r" defTabSz="914400" eaLnBrk="0" fontAlgn="auto" latinLnBrk="0" hangingPunct="0">
              <a:lnSpc>
                <a:spcPct val="100000"/>
              </a:lnSpc>
              <a:spcBef>
                <a:spcPts val="0"/>
              </a:spcBef>
              <a:spcAft>
                <a:spcPts val="0"/>
              </a:spcAft>
              <a:buClrTx/>
              <a:buSzTx/>
              <a:buFontTx/>
              <a:buNone/>
              <a:tabLst/>
              <a:defRPr kumimoji="0" sz="1600" b="1" i="0" u="none" strike="noStrike" kern="0" cap="none" spc="0" normalizeH="0" baseline="0">
                <a:ln>
                  <a:noFill/>
                </a:ln>
                <a:solidFill>
                  <a:srgbClr val="000000"/>
                </a:solidFill>
                <a:effectLst/>
                <a:uLnTx/>
                <a:uFillTx/>
              </a:defRPr>
            </a:lvl1pPr>
          </a:lstStyle>
          <a:p>
            <a:pPr algn="l"/>
            <a:r>
              <a:rPr lang="en-US" sz="1418" dirty="0"/>
              <a:t>Pressure-relief cut</a:t>
            </a:r>
            <a:br>
              <a:rPr lang="en-US" sz="1418" dirty="0"/>
            </a:br>
            <a:r>
              <a:rPr lang="en-US" sz="1418" dirty="0"/>
              <a:t>(as needed)</a:t>
            </a:r>
          </a:p>
        </p:txBody>
      </p:sp>
      <p:cxnSp>
        <p:nvCxnSpPr>
          <p:cNvPr id="70" name="Straight Arrow Connector 69">
            <a:extLst>
              <a:ext uri="{FF2B5EF4-FFF2-40B4-BE49-F238E27FC236}">
                <a16:creationId xmlns:a16="http://schemas.microsoft.com/office/drawing/2014/main" id="{A3BEBDD9-102F-4C2A-8DBA-533E959798DA}"/>
              </a:ext>
            </a:extLst>
          </p:cNvPr>
          <p:cNvCxnSpPr>
            <a:cxnSpLocks/>
          </p:cNvCxnSpPr>
          <p:nvPr/>
        </p:nvCxnSpPr>
        <p:spPr bwMode="auto">
          <a:xfrm flipH="1" flipV="1">
            <a:off x="4888203" y="4905185"/>
            <a:ext cx="97664" cy="576072"/>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TextBox 71">
            <a:extLst>
              <a:ext uri="{FF2B5EF4-FFF2-40B4-BE49-F238E27FC236}">
                <a16:creationId xmlns:a16="http://schemas.microsoft.com/office/drawing/2014/main" id="{7CE30248-AA43-4252-BCBA-60F6D85055D5}"/>
              </a:ext>
            </a:extLst>
          </p:cNvPr>
          <p:cNvSpPr txBox="1"/>
          <p:nvPr>
            <p:custDataLst>
              <p:tags r:id="rId7"/>
            </p:custDataLst>
          </p:nvPr>
        </p:nvSpPr>
        <p:spPr>
          <a:xfrm>
            <a:off x="5917093" y="3825049"/>
            <a:ext cx="2032929" cy="383182"/>
          </a:xfrm>
          <a:prstGeom prst="rect">
            <a:avLst/>
          </a:prstGeom>
          <a:solidFill>
            <a:srgbClr val="F2F2F2"/>
          </a:solidFill>
        </p:spPr>
        <p:txBody>
          <a:bodyPr wrap="none" rtlCol="0">
            <a:spAutoFit/>
          </a:bodyPr>
          <a:lstStyle/>
          <a:p>
            <a:pPr algn="r" defTabSz="720090" eaLnBrk="0" hangingPunct="0">
              <a:buNone/>
              <a:defRPr/>
            </a:pPr>
            <a:r>
              <a:rPr lang="en-US" sz="1890" kern="0" dirty="0">
                <a:solidFill>
                  <a:srgbClr val="000000"/>
                </a:solidFill>
              </a:rPr>
              <a:t>Full-depth saw cut</a:t>
            </a:r>
          </a:p>
        </p:txBody>
      </p:sp>
      <p:cxnSp>
        <p:nvCxnSpPr>
          <p:cNvPr id="73" name="Straight Connector 72">
            <a:extLst>
              <a:ext uri="{FF2B5EF4-FFF2-40B4-BE49-F238E27FC236}">
                <a16:creationId xmlns:a16="http://schemas.microsoft.com/office/drawing/2014/main" id="{7FD437A0-8C5E-4D46-B302-55D7207F277E}"/>
              </a:ext>
            </a:extLst>
          </p:cNvPr>
          <p:cNvCxnSpPr>
            <a:cxnSpLocks/>
            <a:stCxn id="72" idx="1"/>
            <a:endCxn id="4" idx="3"/>
          </p:cNvCxnSpPr>
          <p:nvPr/>
        </p:nvCxnSpPr>
        <p:spPr bwMode="auto">
          <a:xfrm flipH="1">
            <a:off x="5186829" y="4016640"/>
            <a:ext cx="730264" cy="194374"/>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Connector 73">
            <a:extLst>
              <a:ext uri="{FF2B5EF4-FFF2-40B4-BE49-F238E27FC236}">
                <a16:creationId xmlns:a16="http://schemas.microsoft.com/office/drawing/2014/main" id="{FE745732-01DE-487E-9AA1-53BA8C6F2D7A}"/>
              </a:ext>
            </a:extLst>
          </p:cNvPr>
          <p:cNvCxnSpPr>
            <a:cxnSpLocks/>
            <a:endCxn id="4" idx="1"/>
          </p:cNvCxnSpPr>
          <p:nvPr/>
        </p:nvCxnSpPr>
        <p:spPr bwMode="auto">
          <a:xfrm>
            <a:off x="3184041" y="3990095"/>
            <a:ext cx="697419" cy="0"/>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Box 74">
            <a:extLst>
              <a:ext uri="{FF2B5EF4-FFF2-40B4-BE49-F238E27FC236}">
                <a16:creationId xmlns:a16="http://schemas.microsoft.com/office/drawing/2014/main" id="{78ECCB2C-EC8E-4EBB-B73F-C1E3094348DE}"/>
              </a:ext>
            </a:extLst>
          </p:cNvPr>
          <p:cNvSpPr txBox="1"/>
          <p:nvPr>
            <p:custDataLst>
              <p:tags r:id="rId8"/>
            </p:custDataLst>
          </p:nvPr>
        </p:nvSpPr>
        <p:spPr>
          <a:xfrm>
            <a:off x="1164499" y="3825049"/>
            <a:ext cx="2032929" cy="383182"/>
          </a:xfrm>
          <a:prstGeom prst="rect">
            <a:avLst/>
          </a:prstGeom>
          <a:solidFill>
            <a:srgbClr val="F2F2F2"/>
          </a:solidFill>
        </p:spPr>
        <p:txBody>
          <a:bodyPr wrap="none" rtlCol="0">
            <a:spAutoFit/>
          </a:bodyPr>
          <a:lstStyle/>
          <a:p>
            <a:pPr algn="r" defTabSz="720090" eaLnBrk="0" hangingPunct="0">
              <a:buNone/>
              <a:defRPr/>
            </a:pPr>
            <a:r>
              <a:rPr lang="en-US" sz="1890" kern="0" dirty="0">
                <a:solidFill>
                  <a:srgbClr val="000000"/>
                </a:solidFill>
              </a:rPr>
              <a:t>Full-depth saw cut</a:t>
            </a:r>
          </a:p>
        </p:txBody>
      </p:sp>
      <p:cxnSp>
        <p:nvCxnSpPr>
          <p:cNvPr id="77" name="Straight Connector 76">
            <a:extLst>
              <a:ext uri="{FF2B5EF4-FFF2-40B4-BE49-F238E27FC236}">
                <a16:creationId xmlns:a16="http://schemas.microsoft.com/office/drawing/2014/main" id="{77EEA8AD-E04E-4432-B088-D619C9848585}"/>
              </a:ext>
            </a:extLst>
          </p:cNvPr>
          <p:cNvCxnSpPr>
            <a:cxnSpLocks/>
          </p:cNvCxnSpPr>
          <p:nvPr/>
        </p:nvCxnSpPr>
        <p:spPr bwMode="auto">
          <a:xfrm flipH="1" flipV="1">
            <a:off x="4010071" y="5096914"/>
            <a:ext cx="411915" cy="7177"/>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Straight Connector 78">
            <a:extLst>
              <a:ext uri="{FF2B5EF4-FFF2-40B4-BE49-F238E27FC236}">
                <a16:creationId xmlns:a16="http://schemas.microsoft.com/office/drawing/2014/main" id="{9A91763B-A430-4AB3-B4FE-73170F0F7D9F}"/>
              </a:ext>
            </a:extLst>
          </p:cNvPr>
          <p:cNvCxnSpPr>
            <a:cxnSpLocks/>
          </p:cNvCxnSpPr>
          <p:nvPr/>
        </p:nvCxnSpPr>
        <p:spPr bwMode="auto">
          <a:xfrm flipV="1">
            <a:off x="2860874" y="5098410"/>
            <a:ext cx="1012131" cy="0"/>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Box 79">
            <a:extLst>
              <a:ext uri="{FF2B5EF4-FFF2-40B4-BE49-F238E27FC236}">
                <a16:creationId xmlns:a16="http://schemas.microsoft.com/office/drawing/2014/main" id="{E55D25BD-99B7-427E-85EF-D967FBCDD196}"/>
              </a:ext>
            </a:extLst>
          </p:cNvPr>
          <p:cNvSpPr txBox="1"/>
          <p:nvPr>
            <p:custDataLst>
              <p:tags r:id="rId9"/>
            </p:custDataLst>
          </p:nvPr>
        </p:nvSpPr>
        <p:spPr>
          <a:xfrm>
            <a:off x="748975" y="4940134"/>
            <a:ext cx="2098652" cy="383182"/>
          </a:xfrm>
          <a:prstGeom prst="rect">
            <a:avLst/>
          </a:prstGeom>
          <a:noFill/>
        </p:spPr>
        <p:txBody>
          <a:bodyPr wrap="none" rtlCol="0">
            <a:spAutoFit/>
          </a:bodyPr>
          <a:lstStyle/>
          <a:p>
            <a:pPr algn="r" defTabSz="720090" eaLnBrk="0" hangingPunct="0">
              <a:defRPr/>
            </a:pPr>
            <a:r>
              <a:rPr lang="en-US" sz="1890" kern="0" dirty="0">
                <a:solidFill>
                  <a:srgbClr val="000000"/>
                </a:solidFill>
              </a:rPr>
              <a:t>Min. 3 to 5 inches</a:t>
            </a:r>
          </a:p>
        </p:txBody>
      </p:sp>
      <p:sp>
        <p:nvSpPr>
          <p:cNvPr id="85" name="TextBox 84">
            <a:extLst>
              <a:ext uri="{FF2B5EF4-FFF2-40B4-BE49-F238E27FC236}">
                <a16:creationId xmlns:a16="http://schemas.microsoft.com/office/drawing/2014/main" id="{E70141DD-CFA4-49DC-9D4B-E0C9CCCDF798}"/>
              </a:ext>
            </a:extLst>
          </p:cNvPr>
          <p:cNvSpPr txBox="1"/>
          <p:nvPr>
            <p:custDataLst>
              <p:tags r:id="rId10"/>
            </p:custDataLst>
          </p:nvPr>
        </p:nvSpPr>
        <p:spPr>
          <a:xfrm>
            <a:off x="1152144" y="5461348"/>
            <a:ext cx="4977622" cy="674031"/>
          </a:xfrm>
          <a:prstGeom prst="rect">
            <a:avLst/>
          </a:prstGeom>
          <a:noFill/>
        </p:spPr>
        <p:txBody>
          <a:bodyPr wrap="square" rtlCol="0">
            <a:spAutoFit/>
          </a:bodyPr>
          <a:lstStyle/>
          <a:p>
            <a:pPr defTabSz="720090" eaLnBrk="0" hangingPunct="0">
              <a:defRPr/>
            </a:pPr>
            <a:r>
              <a:rPr lang="en-US" sz="1890" kern="0" dirty="0">
                <a:solidFill>
                  <a:srgbClr val="000000"/>
                </a:solidFill>
              </a:rPr>
              <a:t>If concrete shoulder, saw through joint </a:t>
            </a:r>
            <a:br>
              <a:rPr lang="en-US" sz="1890" kern="0" dirty="0">
                <a:solidFill>
                  <a:srgbClr val="000000"/>
                </a:solidFill>
              </a:rPr>
            </a:br>
            <a:r>
              <a:rPr lang="en-US" sz="1890" kern="0" dirty="0">
                <a:solidFill>
                  <a:srgbClr val="000000"/>
                </a:solidFill>
              </a:rPr>
              <a:t>If asphalt, saw out 6 to 12 inches for forms</a:t>
            </a:r>
          </a:p>
        </p:txBody>
      </p:sp>
      <p:sp>
        <p:nvSpPr>
          <p:cNvPr id="86" name="TextBox 85">
            <a:extLst>
              <a:ext uri="{FF2B5EF4-FFF2-40B4-BE49-F238E27FC236}">
                <a16:creationId xmlns:a16="http://schemas.microsoft.com/office/drawing/2014/main" id="{CB58F4A0-7707-4C99-AA05-E3AB0E94B485}"/>
              </a:ext>
            </a:extLst>
          </p:cNvPr>
          <p:cNvSpPr txBox="1"/>
          <p:nvPr>
            <p:custDataLst>
              <p:tags r:id="rId11"/>
            </p:custDataLst>
          </p:nvPr>
        </p:nvSpPr>
        <p:spPr>
          <a:xfrm>
            <a:off x="6613216" y="4905184"/>
            <a:ext cx="1218603" cy="383182"/>
          </a:xfrm>
          <a:prstGeom prst="rect">
            <a:avLst/>
          </a:prstGeom>
          <a:noFill/>
        </p:spPr>
        <p:txBody>
          <a:bodyPr wrap="none" rtlCol="0">
            <a:spAutoFit/>
          </a:bodyPr>
          <a:lstStyle/>
          <a:p>
            <a:pPr algn="r" defTabSz="720090" eaLnBrk="0" hangingPunct="0">
              <a:defRPr/>
            </a:pPr>
            <a:r>
              <a:rPr lang="en-US" sz="1890" kern="0" dirty="0">
                <a:solidFill>
                  <a:srgbClr val="000000"/>
                </a:solidFill>
              </a:rPr>
              <a:t>Shoulder</a:t>
            </a:r>
          </a:p>
        </p:txBody>
      </p:sp>
      <p:cxnSp>
        <p:nvCxnSpPr>
          <p:cNvPr id="78" name="Straight Connector 77">
            <a:extLst>
              <a:ext uri="{FF2B5EF4-FFF2-40B4-BE49-F238E27FC236}">
                <a16:creationId xmlns:a16="http://schemas.microsoft.com/office/drawing/2014/main" id="{AFE78417-CF4E-41E8-BB82-48532CF20D52}"/>
              </a:ext>
            </a:extLst>
          </p:cNvPr>
          <p:cNvCxnSpPr>
            <a:cxnSpLocks/>
          </p:cNvCxnSpPr>
          <p:nvPr/>
        </p:nvCxnSpPr>
        <p:spPr bwMode="auto">
          <a:xfrm flipH="1">
            <a:off x="3873006" y="4852854"/>
            <a:ext cx="1" cy="340367"/>
          </a:xfrm>
          <a:prstGeom prst="line">
            <a:avLst/>
          </a:prstGeom>
          <a:solidFill>
            <a:srgbClr val="618FF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 name="Straight Connector 184">
            <a:extLst>
              <a:ext uri="{FF2B5EF4-FFF2-40B4-BE49-F238E27FC236}">
                <a16:creationId xmlns:a16="http://schemas.microsoft.com/office/drawing/2014/main" id="{875F6153-0B8A-40AB-BD01-1DCF61CAC94F}"/>
              </a:ext>
            </a:extLst>
          </p:cNvPr>
          <p:cNvCxnSpPr>
            <a:cxnSpLocks/>
            <a:stCxn id="68" idx="3"/>
          </p:cNvCxnSpPr>
          <p:nvPr/>
        </p:nvCxnSpPr>
        <p:spPr bwMode="auto">
          <a:xfrm>
            <a:off x="2713790" y="2865264"/>
            <a:ext cx="1293109" cy="1043789"/>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6" name="Straight Connector 185">
            <a:extLst>
              <a:ext uri="{FF2B5EF4-FFF2-40B4-BE49-F238E27FC236}">
                <a16:creationId xmlns:a16="http://schemas.microsoft.com/office/drawing/2014/main" id="{2136115F-327B-4E92-AC9D-68DE913C7F09}"/>
              </a:ext>
            </a:extLst>
          </p:cNvPr>
          <p:cNvCxnSpPr>
            <a:cxnSpLocks/>
          </p:cNvCxnSpPr>
          <p:nvPr/>
        </p:nvCxnSpPr>
        <p:spPr bwMode="auto">
          <a:xfrm flipH="1">
            <a:off x="4942758" y="3078431"/>
            <a:ext cx="489500" cy="532900"/>
          </a:xfrm>
          <a:prstGeom prst="line">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Arrow: Left 186">
            <a:extLst>
              <a:ext uri="{FF2B5EF4-FFF2-40B4-BE49-F238E27FC236}">
                <a16:creationId xmlns:a16="http://schemas.microsoft.com/office/drawing/2014/main" id="{DD92B9AA-AF1C-4B08-B1DC-4347EB15D418}"/>
              </a:ext>
            </a:extLst>
          </p:cNvPr>
          <p:cNvSpPr/>
          <p:nvPr>
            <p:custDataLst>
              <p:tags r:id="rId12"/>
            </p:custDataLst>
          </p:nvPr>
        </p:nvSpPr>
        <p:spPr>
          <a:xfrm>
            <a:off x="5226932" y="3897059"/>
            <a:ext cx="803822" cy="770329"/>
          </a:xfrm>
          <a:prstGeom prst="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188" name="Arrow: Left 187">
            <a:extLst>
              <a:ext uri="{FF2B5EF4-FFF2-40B4-BE49-F238E27FC236}">
                <a16:creationId xmlns:a16="http://schemas.microsoft.com/office/drawing/2014/main" id="{25094A9B-9748-4FFD-8AD6-D02D009AA7C8}"/>
              </a:ext>
            </a:extLst>
          </p:cNvPr>
          <p:cNvSpPr/>
          <p:nvPr>
            <p:custDataLst>
              <p:tags r:id="rId13"/>
            </p:custDataLst>
          </p:nvPr>
        </p:nvSpPr>
        <p:spPr>
          <a:xfrm flipH="1">
            <a:off x="3052335" y="3897059"/>
            <a:ext cx="803822" cy="770329"/>
          </a:xfrm>
          <a:prstGeom prst="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189" name="Arrow: Left 188">
            <a:extLst>
              <a:ext uri="{FF2B5EF4-FFF2-40B4-BE49-F238E27FC236}">
                <a16:creationId xmlns:a16="http://schemas.microsoft.com/office/drawing/2014/main" id="{3A4D693F-58FF-4A11-8E20-4463ED2C4456}"/>
              </a:ext>
            </a:extLst>
          </p:cNvPr>
          <p:cNvSpPr/>
          <p:nvPr>
            <p:custDataLst>
              <p:tags r:id="rId14"/>
            </p:custDataLst>
          </p:nvPr>
        </p:nvSpPr>
        <p:spPr>
          <a:xfrm>
            <a:off x="5801411" y="3242074"/>
            <a:ext cx="803822" cy="770329"/>
          </a:xfrm>
          <a:prstGeom prst="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191" name="Arrow: Left 190">
            <a:extLst>
              <a:ext uri="{FF2B5EF4-FFF2-40B4-BE49-F238E27FC236}">
                <a16:creationId xmlns:a16="http://schemas.microsoft.com/office/drawing/2014/main" id="{BF0E2844-F15E-424F-9289-E778E99304FA}"/>
              </a:ext>
            </a:extLst>
          </p:cNvPr>
          <p:cNvSpPr/>
          <p:nvPr>
            <p:custDataLst>
              <p:tags r:id="rId15"/>
            </p:custDataLst>
          </p:nvPr>
        </p:nvSpPr>
        <p:spPr>
          <a:xfrm flipH="1">
            <a:off x="3185057" y="4071138"/>
            <a:ext cx="803822" cy="770329"/>
          </a:xfrm>
          <a:prstGeom prst="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cxnSp>
        <p:nvCxnSpPr>
          <p:cNvPr id="42" name="Straight Connector 41">
            <a:extLst>
              <a:ext uri="{FF2B5EF4-FFF2-40B4-BE49-F238E27FC236}">
                <a16:creationId xmlns:a16="http://schemas.microsoft.com/office/drawing/2014/main" id="{72F1C4E5-5D6F-4198-A9F0-94A1D555EBB4}"/>
              </a:ext>
            </a:extLst>
          </p:cNvPr>
          <p:cNvCxnSpPr>
            <a:cxnSpLocks/>
          </p:cNvCxnSpPr>
          <p:nvPr/>
        </p:nvCxnSpPr>
        <p:spPr bwMode="auto">
          <a:xfrm flipH="1">
            <a:off x="4007930" y="4852854"/>
            <a:ext cx="1" cy="340367"/>
          </a:xfrm>
          <a:prstGeom prst="line">
            <a:avLst/>
          </a:prstGeom>
          <a:solidFill>
            <a:srgbClr val="618FF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a:extLst>
              <a:ext uri="{FF2B5EF4-FFF2-40B4-BE49-F238E27FC236}">
                <a16:creationId xmlns:a16="http://schemas.microsoft.com/office/drawing/2014/main" id="{0A084714-0D1A-4ADC-AECE-907E524239C9}"/>
              </a:ext>
            </a:extLst>
          </p:cNvPr>
          <p:cNvCxnSpPr/>
          <p:nvPr/>
        </p:nvCxnSpPr>
        <p:spPr>
          <a:xfrm>
            <a:off x="4699830" y="4905185"/>
            <a:ext cx="48700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CD366E3-59CA-4AE0-860A-FBFBE4B98938}"/>
              </a:ext>
            </a:extLst>
          </p:cNvPr>
          <p:cNvCxnSpPr>
            <a:cxnSpLocks/>
          </p:cNvCxnSpPr>
          <p:nvPr/>
        </p:nvCxnSpPr>
        <p:spPr bwMode="auto">
          <a:xfrm flipV="1">
            <a:off x="4991112" y="4784309"/>
            <a:ext cx="91062" cy="703301"/>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Arrow: Left 37">
            <a:extLst>
              <a:ext uri="{FF2B5EF4-FFF2-40B4-BE49-F238E27FC236}">
                <a16:creationId xmlns:a16="http://schemas.microsoft.com/office/drawing/2014/main" id="{F526B80F-1ECD-4BF6-91BC-572913285529}"/>
              </a:ext>
            </a:extLst>
          </p:cNvPr>
          <p:cNvSpPr/>
          <p:nvPr>
            <p:custDataLst>
              <p:tags r:id="rId16"/>
            </p:custDataLst>
          </p:nvPr>
        </p:nvSpPr>
        <p:spPr>
          <a:xfrm>
            <a:off x="5801411" y="4382318"/>
            <a:ext cx="803822" cy="770329"/>
          </a:xfrm>
          <a:prstGeom prst="leftArrow">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Tree>
    <p:custDataLst>
      <p:tags r:id="rId1"/>
    </p:custDataLst>
    <p:extLst>
      <p:ext uri="{BB962C8B-B14F-4D97-AF65-F5344CB8AC3E}">
        <p14:creationId xmlns:p14="http://schemas.microsoft.com/office/powerpoint/2010/main" val="25926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2000"/>
                                        <p:tgtEl>
                                          <p:spTgt spid="1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8"/>
                                        </p:tgtEl>
                                        <p:attrNameLst>
                                          <p:attrName>style.visibility</p:attrName>
                                        </p:attrNameLst>
                                      </p:cBhvr>
                                      <p:to>
                                        <p:strVal val="visible"/>
                                      </p:to>
                                    </p:set>
                                    <p:animEffect transition="in" filter="fade">
                                      <p:cBhvr>
                                        <p:cTn id="10" dur="2000"/>
                                        <p:tgtEl>
                                          <p:spTgt spid="1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2000"/>
                                        <p:tgtEl>
                                          <p:spTgt spid="189"/>
                                        </p:tgtEl>
                                      </p:cBhvr>
                                    </p:animEffect>
                                  </p:childTnLst>
                                </p:cTn>
                              </p:par>
                              <p:par>
                                <p:cTn id="16" presetID="10" presetClass="exit" presetSubtype="0" fill="hold" grpId="1" nodeType="withEffect">
                                  <p:stCondLst>
                                    <p:cond delay="0"/>
                                  </p:stCondLst>
                                  <p:childTnLst>
                                    <p:animEffect transition="out" filter="fade">
                                      <p:cBhvr>
                                        <p:cTn id="17" dur="750"/>
                                        <p:tgtEl>
                                          <p:spTgt spid="187"/>
                                        </p:tgtEl>
                                      </p:cBhvr>
                                    </p:animEffect>
                                    <p:set>
                                      <p:cBhvr>
                                        <p:cTn id="18" dur="1" fill="hold">
                                          <p:stCondLst>
                                            <p:cond delay="749"/>
                                          </p:stCondLst>
                                        </p:cTn>
                                        <p:tgtEl>
                                          <p:spTgt spid="18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750"/>
                                        <p:tgtEl>
                                          <p:spTgt spid="188"/>
                                        </p:tgtEl>
                                      </p:cBhvr>
                                    </p:animEffect>
                                    <p:set>
                                      <p:cBhvr>
                                        <p:cTn id="21" dur="1" fill="hold">
                                          <p:stCondLst>
                                            <p:cond delay="749"/>
                                          </p:stCondLst>
                                        </p:cTn>
                                        <p:tgtEl>
                                          <p:spTgt spid="18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2000"/>
                                        <p:tgtEl>
                                          <p:spTgt spid="38"/>
                                        </p:tgtEl>
                                      </p:cBhvr>
                                    </p:animEffect>
                                  </p:childTnLst>
                                </p:cTn>
                              </p:par>
                              <p:par>
                                <p:cTn id="27" presetID="10" presetClass="exit" presetSubtype="0" fill="hold" grpId="1" nodeType="withEffect">
                                  <p:stCondLst>
                                    <p:cond delay="0"/>
                                  </p:stCondLst>
                                  <p:childTnLst>
                                    <p:animEffect transition="out" filter="fade">
                                      <p:cBhvr>
                                        <p:cTn id="28" dur="750"/>
                                        <p:tgtEl>
                                          <p:spTgt spid="189"/>
                                        </p:tgtEl>
                                      </p:cBhvr>
                                    </p:animEffect>
                                    <p:set>
                                      <p:cBhvr>
                                        <p:cTn id="29" dur="1" fill="hold">
                                          <p:stCondLst>
                                            <p:cond delay="749"/>
                                          </p:stCondLst>
                                        </p:cTn>
                                        <p:tgtEl>
                                          <p:spTgt spid="18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1"/>
                                        </p:tgtEl>
                                        <p:attrNameLst>
                                          <p:attrName>style.visibility</p:attrName>
                                        </p:attrNameLst>
                                      </p:cBhvr>
                                      <p:to>
                                        <p:strVal val="visible"/>
                                      </p:to>
                                    </p:set>
                                    <p:animEffect transition="in" filter="fade">
                                      <p:cBhvr>
                                        <p:cTn id="34" dur="500"/>
                                        <p:tgtEl>
                                          <p:spTgt spid="191"/>
                                        </p:tgtEl>
                                      </p:cBhvr>
                                    </p:animEffect>
                                  </p:childTnLst>
                                </p:cTn>
                              </p:par>
                              <p:par>
                                <p:cTn id="35" presetID="10" presetClass="exit" presetSubtype="0" fill="hold" grpId="1" nodeType="withEffect">
                                  <p:stCondLst>
                                    <p:cond delay="0"/>
                                  </p:stCondLst>
                                  <p:childTnLst>
                                    <p:animEffect transition="out" filter="fade">
                                      <p:cBhvr>
                                        <p:cTn id="36" dur="750"/>
                                        <p:tgtEl>
                                          <p:spTgt spid="38"/>
                                        </p:tgtEl>
                                      </p:cBhvr>
                                    </p:animEffect>
                                    <p:set>
                                      <p:cBhvr>
                                        <p:cTn id="37" dur="1" fill="hold">
                                          <p:stCondLst>
                                            <p:cond delay="749"/>
                                          </p:stCondLst>
                                        </p:cTn>
                                        <p:tgtEl>
                                          <p:spTgt spid="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750"/>
                                        <p:tgtEl>
                                          <p:spTgt spid="191"/>
                                        </p:tgtEl>
                                      </p:cBhvr>
                                    </p:animEffect>
                                    <p:set>
                                      <p:cBhvr>
                                        <p:cTn id="42" dur="1" fill="hold">
                                          <p:stCondLst>
                                            <p:cond delay="749"/>
                                          </p:stCondLst>
                                        </p:cTn>
                                        <p:tgtEl>
                                          <p:spTgt spid="1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animBg="1"/>
      <p:bldP spid="187" grpId="1" animBg="1"/>
      <p:bldP spid="188" grpId="0" animBg="1"/>
      <p:bldP spid="188" grpId="1" animBg="1"/>
      <p:bldP spid="189" grpId="0" animBg="1"/>
      <p:bldP spid="189" grpId="1" animBg="1"/>
      <p:bldP spid="191" grpId="0" animBg="1"/>
      <p:bldP spid="191" grpId="1" animBg="1"/>
      <p:bldP spid="38" grpId="0" animBg="1"/>
      <p:bldP spid="3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C99E5-D9DB-4984-BFFD-590AF1EF7969}"/>
              </a:ext>
            </a:extLst>
          </p:cNvPr>
          <p:cNvSpPr>
            <a:spLocks noGrp="1"/>
          </p:cNvSpPr>
          <p:nvPr>
            <p:ph type="title"/>
          </p:nvPr>
        </p:nvSpPr>
        <p:spPr>
          <a:xfrm>
            <a:off x="650240" y="137160"/>
            <a:ext cx="9367520" cy="762000"/>
          </a:xfrm>
        </p:spPr>
        <p:txBody>
          <a:bodyPr/>
          <a:lstStyle/>
          <a:p>
            <a:r>
              <a:rPr lang="en-US" sz="4000" dirty="0">
                <a:solidFill>
                  <a:schemeClr val="bg1"/>
                </a:solidFill>
                <a:effectLst/>
                <a:latin typeface="Myriad Web Pro" pitchFamily="34" charset="0"/>
              </a:rPr>
              <a:t>Two Types of Longitudinal Joint Face</a:t>
            </a:r>
          </a:p>
        </p:txBody>
      </p:sp>
      <p:pic>
        <p:nvPicPr>
          <p:cNvPr id="3" name="Picture 2">
            <a:extLst>
              <a:ext uri="{FF2B5EF4-FFF2-40B4-BE49-F238E27FC236}">
                <a16:creationId xmlns:a16="http://schemas.microsoft.com/office/drawing/2014/main" id="{321D59B8-2B18-4772-AB7F-601C86F80B15}"/>
              </a:ext>
            </a:extLst>
          </p:cNvPr>
          <p:cNvPicPr>
            <a:picLocks noChangeAspect="1"/>
          </p:cNvPicPr>
          <p:nvPr/>
        </p:nvPicPr>
        <p:blipFill rotWithShape="1">
          <a:blip r:embed="rId2"/>
          <a:srcRect l="34074" t="37866" r="12698" b="12093"/>
          <a:stretch/>
        </p:blipFill>
        <p:spPr>
          <a:xfrm>
            <a:off x="233668" y="1564641"/>
            <a:ext cx="9164282" cy="4846320"/>
          </a:xfrm>
          <a:prstGeom prst="rect">
            <a:avLst/>
          </a:prstGeom>
        </p:spPr>
      </p:pic>
    </p:spTree>
    <p:extLst>
      <p:ext uri="{BB962C8B-B14F-4D97-AF65-F5344CB8AC3E}">
        <p14:creationId xmlns:p14="http://schemas.microsoft.com/office/powerpoint/2010/main" val="2679143995"/>
      </p:ext>
    </p:extLst>
  </p:cSld>
  <p:clrMapOvr>
    <a:masterClrMapping/>
  </p:clrMapOvr>
  <p:transition>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p:cNvSpPr>
            <a:spLocks noGrp="1"/>
          </p:cNvSpPr>
          <p:nvPr>
            <p:ph type="ctrTitle"/>
            <p:custDataLst>
              <p:tags r:id="rId2"/>
            </p:custDataLst>
          </p:nvPr>
        </p:nvSpPr>
        <p:spPr>
          <a:xfrm>
            <a:off x="0" y="506287"/>
            <a:ext cx="9629521" cy="261810"/>
          </a:xfrm>
        </p:spPr>
        <p:txBody>
          <a:bodyPr/>
          <a:lstStyle/>
          <a:p>
            <a:r>
              <a:rPr lang="en-US" sz="3600" b="1" dirty="0">
                <a:solidFill>
                  <a:schemeClr val="bg1"/>
                </a:solidFill>
                <a:effectLst/>
                <a:latin typeface="Myriad Web Pro" pitchFamily="34" charset="0"/>
                <a:ea typeface="+mj-ea"/>
                <a:cs typeface="+mj-cs"/>
              </a:rPr>
              <a:t>Sawing Procedure for Full-Depth, Transverse Cuts</a:t>
            </a:r>
          </a:p>
        </p:txBody>
      </p:sp>
      <p:sp>
        <p:nvSpPr>
          <p:cNvPr id="2" name="Slide Content"/>
          <p:cNvSpPr>
            <a:spLocks noGrp="1"/>
          </p:cNvSpPr>
          <p:nvPr>
            <p:ph type="body" sz="quarter" idx="15"/>
            <p:custDataLst>
              <p:tags r:id="rId3"/>
            </p:custDataLst>
          </p:nvPr>
        </p:nvSpPr>
        <p:spPr>
          <a:xfrm>
            <a:off x="196596" y="1515944"/>
            <a:ext cx="6192774" cy="2731523"/>
          </a:xfrm>
        </p:spPr>
        <p:txBody>
          <a:bodyPr/>
          <a:lstStyle/>
          <a:p>
            <a:r>
              <a:rPr lang="en-US" sz="1600" b="1" dirty="0"/>
              <a:t>Set cut depth to fully reach slab bottom</a:t>
            </a:r>
          </a:p>
          <a:p>
            <a:pPr lvl="1"/>
            <a:r>
              <a:rPr lang="en-US" sz="1600" b="1" dirty="0"/>
              <a:t>Nominal thickness plus 1/2 inch</a:t>
            </a:r>
          </a:p>
          <a:p>
            <a:r>
              <a:rPr lang="en-US" sz="1600" b="1" dirty="0"/>
              <a:t>Saw toward any live traffic lane and avoid turning your back on traffic if possible (use spotter if necessary)</a:t>
            </a:r>
          </a:p>
          <a:p>
            <a:r>
              <a:rPr lang="en-US" sz="1600" b="1" dirty="0"/>
              <a:t>If saw blade binds then use pressure-relief cut in patch area</a:t>
            </a:r>
          </a:p>
          <a:p>
            <a:r>
              <a:rPr lang="en-US" sz="1600" b="1" dirty="0"/>
              <a:t>Determine if over-sawing is acceptable </a:t>
            </a:r>
          </a:p>
          <a:p>
            <a:pPr lvl="1"/>
            <a:r>
              <a:rPr lang="en-US" sz="1600" b="1" dirty="0"/>
              <a:t>OK if sawing over existing joint</a:t>
            </a:r>
          </a:p>
          <a:p>
            <a:pPr lvl="1"/>
            <a:r>
              <a:rPr lang="en-US" sz="1600" b="1" dirty="0"/>
              <a:t>OK if sawing into shoulder</a:t>
            </a:r>
          </a:p>
          <a:p>
            <a:pPr lvl="1"/>
            <a:r>
              <a:rPr lang="en-US" sz="1600" b="1" dirty="0"/>
              <a:t>Avoid if would weaken an adjacent traffic lane </a:t>
            </a:r>
          </a:p>
        </p:txBody>
      </p:sp>
      <p:sp>
        <p:nvSpPr>
          <p:cNvPr id="9" name="Best practices call out">
            <a:extLst>
              <a:ext uri="{FF2B5EF4-FFF2-40B4-BE49-F238E27FC236}">
                <a16:creationId xmlns:a16="http://schemas.microsoft.com/office/drawing/2014/main" id="{57694BC5-F1B9-409F-BFFE-2155217B7F0B}"/>
              </a:ext>
            </a:extLst>
          </p:cNvPr>
          <p:cNvSpPr>
            <a:spLocks noGrp="1"/>
          </p:cNvSpPr>
          <p:nvPr>
            <p:ph type="body" sz="quarter" idx="16"/>
            <p:custDataLst>
              <p:tags r:id="rId4"/>
            </p:custDataLst>
          </p:nvPr>
        </p:nvSpPr>
        <p:spPr>
          <a:xfrm>
            <a:off x="118872" y="5641848"/>
            <a:ext cx="6153912" cy="1060704"/>
          </a:xfrm>
          <a:solidFill>
            <a:schemeClr val="bg1"/>
          </a:solidFill>
        </p:spPr>
        <p:txBody>
          <a:bodyPr/>
          <a:lstStyle/>
          <a:p>
            <a:pPr marL="0" indent="0" algn="ctr">
              <a:buNone/>
            </a:pPr>
            <a:r>
              <a:rPr lang="en-US" dirty="0"/>
              <a:t>The rule of thumb is to set the depth to the nominal thickness plus 1/2 inch. </a:t>
            </a:r>
          </a:p>
        </p:txBody>
      </p:sp>
      <p:pic>
        <p:nvPicPr>
          <p:cNvPr id="17" name="Picture Placeholder 16" descr="Sawing full-depth perimeter joints">
            <a:extLst>
              <a:ext uri="{FF2B5EF4-FFF2-40B4-BE49-F238E27FC236}">
                <a16:creationId xmlns:a16="http://schemas.microsoft.com/office/drawing/2014/main" id="{9AA2DA49-8AD2-4F79-BC8B-6662420F378E}"/>
              </a:ext>
            </a:extLst>
          </p:cNvPr>
          <p:cNvPicPr>
            <a:picLocks noGrp="1" noChangeAspect="1"/>
          </p:cNvPicPr>
          <p:nvPr>
            <p:ph type="pic" sz="quarter" idx="17"/>
          </p:nvPr>
        </p:nvPicPr>
        <p:blipFill>
          <a:blip r:embed="rId7"/>
          <a:srcRect l="10368" r="10368"/>
          <a:stretch>
            <a:fillRect/>
          </a:stretch>
        </p:blipFill>
        <p:spPr>
          <a:xfrm rot="5400000">
            <a:off x="6111414" y="1569921"/>
            <a:ext cx="3542178" cy="3108960"/>
          </a:xfrm>
        </p:spPr>
      </p:pic>
      <p:pic>
        <p:nvPicPr>
          <p:cNvPr id="6" name="Picture 5">
            <a:extLst>
              <a:ext uri="{FF2B5EF4-FFF2-40B4-BE49-F238E27FC236}">
                <a16:creationId xmlns:a16="http://schemas.microsoft.com/office/drawing/2014/main" id="{8759D0AB-028F-48A6-9CCA-6DAC49F2D871}"/>
              </a:ext>
            </a:extLst>
          </p:cNvPr>
          <p:cNvPicPr>
            <a:picLocks noChangeAspect="1"/>
          </p:cNvPicPr>
          <p:nvPr/>
        </p:nvPicPr>
        <p:blipFill rotWithShape="1">
          <a:blip r:embed="rId8"/>
          <a:srcRect l="71608" t="37189" r="10265" b="22440"/>
          <a:stretch/>
        </p:blipFill>
        <p:spPr>
          <a:xfrm>
            <a:off x="7744968" y="4571999"/>
            <a:ext cx="1740408" cy="2180337"/>
          </a:xfrm>
          <a:prstGeom prst="rect">
            <a:avLst/>
          </a:prstGeom>
        </p:spPr>
      </p:pic>
      <p:sp>
        <p:nvSpPr>
          <p:cNvPr id="3" name="Arrow: Left 2">
            <a:extLst>
              <a:ext uri="{FF2B5EF4-FFF2-40B4-BE49-F238E27FC236}">
                <a16:creationId xmlns:a16="http://schemas.microsoft.com/office/drawing/2014/main" id="{AA30292D-5E5D-4A5E-81D7-989CB00F8177}"/>
              </a:ext>
            </a:extLst>
          </p:cNvPr>
          <p:cNvSpPr/>
          <p:nvPr/>
        </p:nvSpPr>
        <p:spPr bwMode="auto">
          <a:xfrm>
            <a:off x="8878824" y="6236208"/>
            <a:ext cx="393192" cy="283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Tree>
    <p:custDataLst>
      <p:tags r:id="rId1"/>
    </p:custDataLst>
    <p:extLst>
      <p:ext uri="{BB962C8B-B14F-4D97-AF65-F5344CB8AC3E}">
        <p14:creationId xmlns:p14="http://schemas.microsoft.com/office/powerpoint/2010/main" val="264346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DCIM\100OLYMP\P7151000.JPG">
            <a:extLst>
              <a:ext uri="{FF2B5EF4-FFF2-40B4-BE49-F238E27FC236}">
                <a16:creationId xmlns:a16="http://schemas.microsoft.com/office/drawing/2014/main" id="{64FF95A6-B11A-49FA-A648-333D6986C0C9}"/>
              </a:ext>
            </a:extLst>
          </p:cNvPr>
          <p:cNvPicPr>
            <a:picLocks noChangeAspect="1"/>
          </p:cNvPicPr>
          <p:nvPr/>
        </p:nvPicPr>
        <p:blipFill rotWithShape="1">
          <a:blip r:embed="rId2" cstate="print"/>
          <a:srcRect l="3056" t="2374"/>
          <a:stretch/>
        </p:blipFill>
        <p:spPr bwMode="auto">
          <a:xfrm>
            <a:off x="6698994" y="4774759"/>
            <a:ext cx="1621938" cy="1737360"/>
          </a:xfrm>
          <a:prstGeom prst="rect">
            <a:avLst/>
          </a:prstGeom>
          <a:noFill/>
          <a:ln w="231775">
            <a:solidFill>
              <a:schemeClr val="accent3">
                <a:lumMod val="60000"/>
                <a:lumOff val="40000"/>
              </a:schemeClr>
            </a:solidFill>
            <a:miter lim="800000"/>
            <a:headEnd/>
            <a:tailEnd/>
          </a:ln>
          <a:effectLst>
            <a:outerShdw blurRad="50800" dist="38100" dir="5400000" algn="t" rotWithShape="0">
              <a:prstClr val="black">
                <a:alpha val="40000"/>
              </a:prstClr>
            </a:outerShdw>
          </a:effectLst>
        </p:spPr>
      </p:pic>
      <p:sp>
        <p:nvSpPr>
          <p:cNvPr id="606210" name="Rectangle 2"/>
          <p:cNvSpPr>
            <a:spLocks noGrp="1" noChangeArrowheads="1"/>
          </p:cNvSpPr>
          <p:nvPr>
            <p:ph type="title"/>
          </p:nvPr>
        </p:nvSpPr>
        <p:spPr>
          <a:xfrm>
            <a:off x="258418" y="144807"/>
            <a:ext cx="9481930" cy="715963"/>
          </a:xfrm>
        </p:spPr>
        <p:txBody>
          <a:bodyPr/>
          <a:lstStyle/>
          <a:p>
            <a:r>
              <a:rPr lang="en-US" sz="4400" dirty="0">
                <a:solidFill>
                  <a:schemeClr val="bg1"/>
                </a:solidFill>
                <a:effectLst/>
                <a:latin typeface="Myriad Web Pro" pitchFamily="34" charset="0"/>
              </a:rPr>
              <a:t>Typical Pavement Performance Curve</a:t>
            </a:r>
            <a:endParaRPr lang="en-US" sz="4400" dirty="0"/>
          </a:p>
        </p:txBody>
      </p:sp>
      <p:sp>
        <p:nvSpPr>
          <p:cNvPr id="606211" name="Rectangle 3"/>
          <p:cNvSpPr>
            <a:spLocks noGrp="1" noChangeArrowheads="1"/>
          </p:cNvSpPr>
          <p:nvPr>
            <p:ph type="body" sz="half" idx="1"/>
          </p:nvPr>
        </p:nvSpPr>
        <p:spPr>
          <a:xfrm>
            <a:off x="338138" y="1727200"/>
            <a:ext cx="4906962" cy="4405313"/>
          </a:xfrm>
        </p:spPr>
        <p:txBody>
          <a:bodyPr/>
          <a:lstStyle/>
          <a:p>
            <a:pPr>
              <a:lnSpc>
                <a:spcPct val="80000"/>
              </a:lnSpc>
              <a:buClr>
                <a:srgbClr val="0B2C44"/>
              </a:buClr>
            </a:pPr>
            <a:r>
              <a:rPr lang="en-US" sz="2800" dirty="0">
                <a:solidFill>
                  <a:srgbClr val="0B2C44"/>
                </a:solidFill>
                <a:latin typeface="Arial" charset="0"/>
              </a:rPr>
              <a:t>Classic curve infers investments made early are more beneficial</a:t>
            </a:r>
          </a:p>
          <a:p>
            <a:pPr>
              <a:lnSpc>
                <a:spcPct val="80000"/>
              </a:lnSpc>
              <a:buClr>
                <a:srgbClr val="0B2C44"/>
              </a:buClr>
            </a:pPr>
            <a:r>
              <a:rPr lang="en-US" sz="2800" dirty="0">
                <a:solidFill>
                  <a:srgbClr val="0B2C44"/>
                </a:solidFill>
                <a:latin typeface="Arial" charset="0"/>
              </a:rPr>
              <a:t>Assumes that all pavement types and strategies perform equally</a:t>
            </a:r>
          </a:p>
          <a:p>
            <a:pPr>
              <a:lnSpc>
                <a:spcPct val="80000"/>
              </a:lnSpc>
              <a:buClr>
                <a:srgbClr val="0B2C44"/>
              </a:buClr>
            </a:pPr>
            <a:r>
              <a:rPr lang="en-US" sz="2800" dirty="0">
                <a:solidFill>
                  <a:srgbClr val="0B2C44"/>
                </a:solidFill>
                <a:latin typeface="Arial" charset="0"/>
              </a:rPr>
              <a:t>Leads to over simplification and anecdotal approaches in lieu of solid data/analysis</a:t>
            </a:r>
          </a:p>
          <a:p>
            <a:pPr>
              <a:lnSpc>
                <a:spcPct val="80000"/>
              </a:lnSpc>
              <a:buClr>
                <a:srgbClr val="0B2C44"/>
              </a:buClr>
              <a:buFont typeface="Wingdings" pitchFamily="2" charset="2"/>
              <a:buNone/>
            </a:pPr>
            <a:endParaRPr lang="en-US" sz="2800" dirty="0">
              <a:solidFill>
                <a:srgbClr val="0B2C44"/>
              </a:solidFill>
              <a:latin typeface="Arial" charset="0"/>
            </a:endParaRPr>
          </a:p>
          <a:p>
            <a:pPr>
              <a:lnSpc>
                <a:spcPct val="80000"/>
              </a:lnSpc>
            </a:pPr>
            <a:endParaRPr lang="en-US" sz="2400" dirty="0"/>
          </a:p>
        </p:txBody>
      </p:sp>
      <p:pic>
        <p:nvPicPr>
          <p:cNvPr id="606213" name="Picture 5"/>
          <p:cNvPicPr>
            <a:picLocks noGrp="1" noChangeAspect="1" noChangeArrowheads="1"/>
          </p:cNvPicPr>
          <p:nvPr>
            <p:ph sz="half" idx="2"/>
          </p:nvPr>
        </p:nvPicPr>
        <p:blipFill>
          <a:blip r:embed="rId3" cstate="print"/>
          <a:srcRect l="14250" t="25313" r="16499" b="25313"/>
          <a:stretch>
            <a:fillRect/>
          </a:stretch>
        </p:blipFill>
        <p:spPr>
          <a:xfrm>
            <a:off x="5162688" y="1119671"/>
            <a:ext cx="4335463" cy="3656013"/>
          </a:xfrm>
          <a:noFill/>
          <a:ln/>
        </p:spPr>
      </p:pic>
      <p:sp>
        <p:nvSpPr>
          <p:cNvPr id="2" name="TextBox 1">
            <a:extLst>
              <a:ext uri="{FF2B5EF4-FFF2-40B4-BE49-F238E27FC236}">
                <a16:creationId xmlns:a16="http://schemas.microsoft.com/office/drawing/2014/main" id="{C5ED1E94-F2A7-4505-AF55-438F2A0BC4C8}"/>
              </a:ext>
            </a:extLst>
          </p:cNvPr>
          <p:cNvSpPr txBox="1"/>
          <p:nvPr/>
        </p:nvSpPr>
        <p:spPr>
          <a:xfrm>
            <a:off x="6808305" y="6396335"/>
            <a:ext cx="1838739" cy="461665"/>
          </a:xfrm>
          <a:prstGeom prst="rect">
            <a:avLst/>
          </a:prstGeom>
          <a:noFill/>
        </p:spPr>
        <p:txBody>
          <a:bodyPr wrap="square" rtlCol="0">
            <a:spAutoFit/>
          </a:bodyPr>
          <a:lstStyle/>
          <a:p>
            <a:pPr>
              <a:buNone/>
            </a:pPr>
            <a:r>
              <a:rPr lang="en-US" dirty="0"/>
              <a:t>127 Years</a:t>
            </a:r>
          </a:p>
        </p:txBody>
      </p:sp>
      <p:sp>
        <p:nvSpPr>
          <p:cNvPr id="8" name="Arrow: Bent-Up 7">
            <a:extLst>
              <a:ext uri="{FF2B5EF4-FFF2-40B4-BE49-F238E27FC236}">
                <a16:creationId xmlns:a16="http://schemas.microsoft.com/office/drawing/2014/main" id="{C8728BD4-764A-4606-AB9F-680F0E3588AB}"/>
              </a:ext>
            </a:extLst>
          </p:cNvPr>
          <p:cNvSpPr/>
          <p:nvPr/>
        </p:nvSpPr>
        <p:spPr bwMode="auto">
          <a:xfrm>
            <a:off x="8303172" y="3773215"/>
            <a:ext cx="1156138" cy="1471448"/>
          </a:xfrm>
          <a:prstGeom prst="bentUpArrow">
            <a:avLst/>
          </a:prstGeom>
          <a:solidFill>
            <a:schemeClr val="accent1"/>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
        <p:nvSpPr>
          <p:cNvPr id="9" name="Arrow: Bent-Up 8">
            <a:extLst>
              <a:ext uri="{FF2B5EF4-FFF2-40B4-BE49-F238E27FC236}">
                <a16:creationId xmlns:a16="http://schemas.microsoft.com/office/drawing/2014/main" id="{11761AC7-F222-435F-A6EA-C53F114C3E34}"/>
              </a:ext>
            </a:extLst>
          </p:cNvPr>
          <p:cNvSpPr/>
          <p:nvPr/>
        </p:nvSpPr>
        <p:spPr bwMode="auto">
          <a:xfrm flipH="1">
            <a:off x="5415630" y="2265681"/>
            <a:ext cx="1300130" cy="3352799"/>
          </a:xfrm>
          <a:prstGeom prst="bentUpArrow">
            <a:avLst/>
          </a:prstGeom>
          <a:solidFill>
            <a:schemeClr val="accent1"/>
          </a:solidFill>
          <a:ln w="9525" cap="flat" cmpd="sng" algn="ctr">
            <a:noFill/>
            <a:prstDash val="solid"/>
            <a:round/>
            <a:headEnd type="none" w="med" len="med"/>
            <a:tailEnd type="none" w="med" len="med"/>
          </a:ln>
          <a:effectLst/>
        </p:spPr>
        <p:txBody>
          <a:bodyPr vert="horz" wrap="square" lIns="89889" tIns="44944" rIns="89889" bIns="44944"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pPr>
            <a:endParaRPr kumimoji="0" lang="en-US" sz="2400" b="1" i="0" u="none" strike="noStrike" cap="none" normalizeH="0" baseline="0">
              <a:ln>
                <a:noFill/>
              </a:ln>
              <a:solidFill>
                <a:schemeClr val="hlink"/>
              </a:solidFill>
              <a:effectLst/>
              <a:latin typeface="Myriad Web Pro" pitchFamily="34" charset="0"/>
            </a:endParaRPr>
          </a:p>
        </p:txBody>
      </p:sp>
    </p:spTree>
    <p:extLst>
      <p:ext uri="{BB962C8B-B14F-4D97-AF65-F5344CB8AC3E}">
        <p14:creationId xmlns:p14="http://schemas.microsoft.com/office/powerpoint/2010/main" val="331643097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C2EE-25E2-4AB9-B2EE-60D09621FCA3}"/>
              </a:ext>
            </a:extLst>
          </p:cNvPr>
          <p:cNvSpPr>
            <a:spLocks noGrp="1"/>
          </p:cNvSpPr>
          <p:nvPr>
            <p:ph type="title"/>
          </p:nvPr>
        </p:nvSpPr>
        <p:spPr>
          <a:xfrm>
            <a:off x="2141982" y="210312"/>
            <a:ext cx="8180388" cy="762000"/>
          </a:xfrm>
        </p:spPr>
        <p:txBody>
          <a:bodyPr/>
          <a:lstStyle/>
          <a:p>
            <a:r>
              <a:rPr lang="en-US" sz="4800" dirty="0">
                <a:solidFill>
                  <a:schemeClr val="bg1"/>
                </a:solidFill>
                <a:effectLst/>
                <a:latin typeface="Myriad Web Pro" pitchFamily="34" charset="0"/>
              </a:rPr>
              <a:t>Removal Methods</a:t>
            </a:r>
          </a:p>
        </p:txBody>
      </p:sp>
      <p:pic>
        <p:nvPicPr>
          <p:cNvPr id="3" name="Picture Placeholder 36">
            <a:extLst>
              <a:ext uri="{FF2B5EF4-FFF2-40B4-BE49-F238E27FC236}">
                <a16:creationId xmlns:a16="http://schemas.microsoft.com/office/drawing/2014/main" id="{CD422F7D-79D0-4915-9DBB-57133FED8A0F}"/>
              </a:ext>
            </a:extLst>
          </p:cNvPr>
          <p:cNvPicPr>
            <a:picLocks noChangeAspect="1"/>
          </p:cNvPicPr>
          <p:nvPr/>
        </p:nvPicPr>
        <p:blipFill>
          <a:blip r:embed="rId2"/>
          <a:srcRect t="626" b="626"/>
          <a:stretch>
            <a:fillRect/>
          </a:stretch>
        </p:blipFill>
        <p:spPr>
          <a:xfrm>
            <a:off x="4897120" y="3007360"/>
            <a:ext cx="4572000" cy="3657600"/>
          </a:xfrm>
          <a:prstGeom prst="rect">
            <a:avLst/>
          </a:prstGeom>
        </p:spPr>
      </p:pic>
      <p:pic>
        <p:nvPicPr>
          <p:cNvPr id="4" name="Picture 02" descr="Torque claw lifting segment of concrete">
            <a:extLst>
              <a:ext uri="{FF2B5EF4-FFF2-40B4-BE49-F238E27FC236}">
                <a16:creationId xmlns:a16="http://schemas.microsoft.com/office/drawing/2014/main" id="{7E016C26-8EB8-4C1F-BEC8-34A2BCF0C9C6}"/>
              </a:ext>
            </a:extLst>
          </p:cNvPr>
          <p:cNvPicPr>
            <a:picLocks noChangeAspect="1"/>
          </p:cNvPicPr>
          <p:nvPr/>
        </p:nvPicPr>
        <p:blipFill>
          <a:blip r:embed="rId3"/>
          <a:srcRect t="367" b="367"/>
          <a:stretch>
            <a:fillRect/>
          </a:stretch>
        </p:blipFill>
        <p:spPr>
          <a:xfrm>
            <a:off x="468807" y="1356290"/>
            <a:ext cx="4493624" cy="3931920"/>
          </a:xfrm>
          <a:prstGeom prst="rect">
            <a:avLst/>
          </a:prstGeom>
        </p:spPr>
      </p:pic>
    </p:spTree>
    <p:extLst>
      <p:ext uri="{BB962C8B-B14F-4D97-AF65-F5344CB8AC3E}">
        <p14:creationId xmlns:p14="http://schemas.microsoft.com/office/powerpoint/2010/main" val="2896713939"/>
      </p:ext>
    </p:extLst>
  </p:cSld>
  <p:clrMapOvr>
    <a:masterClrMapping/>
  </p:clrMapOvr>
  <p:transition>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65FD-2FC4-4204-878C-F72210E1F29A}"/>
              </a:ext>
            </a:extLst>
          </p:cNvPr>
          <p:cNvSpPr>
            <a:spLocks noGrp="1"/>
          </p:cNvSpPr>
          <p:nvPr>
            <p:ph type="title"/>
          </p:nvPr>
        </p:nvSpPr>
        <p:spPr>
          <a:xfrm>
            <a:off x="2635758" y="182880"/>
            <a:ext cx="8180388" cy="762000"/>
          </a:xfrm>
        </p:spPr>
        <p:txBody>
          <a:bodyPr/>
          <a:lstStyle/>
          <a:p>
            <a:r>
              <a:rPr lang="en-US" sz="4800" dirty="0">
                <a:solidFill>
                  <a:schemeClr val="bg1"/>
                </a:solidFill>
                <a:effectLst/>
                <a:latin typeface="Myriad Web Pro" pitchFamily="34" charset="0"/>
              </a:rPr>
              <a:t>Pin and Chain</a:t>
            </a:r>
          </a:p>
        </p:txBody>
      </p:sp>
      <p:pic>
        <p:nvPicPr>
          <p:cNvPr id="4" name="Picture 3">
            <a:extLst>
              <a:ext uri="{FF2B5EF4-FFF2-40B4-BE49-F238E27FC236}">
                <a16:creationId xmlns:a16="http://schemas.microsoft.com/office/drawing/2014/main" id="{50B0293F-3A10-49F0-B36D-72B90A4564CC}"/>
              </a:ext>
            </a:extLst>
          </p:cNvPr>
          <p:cNvPicPr>
            <a:picLocks noChangeAspect="1"/>
          </p:cNvPicPr>
          <p:nvPr/>
        </p:nvPicPr>
        <p:blipFill rotWithShape="1">
          <a:blip r:embed="rId2"/>
          <a:srcRect l="36402" t="34104" r="12487" b="15103"/>
          <a:stretch/>
        </p:blipFill>
        <p:spPr>
          <a:xfrm>
            <a:off x="243840" y="1483361"/>
            <a:ext cx="9160256" cy="5120640"/>
          </a:xfrm>
          <a:prstGeom prst="rect">
            <a:avLst/>
          </a:prstGeom>
        </p:spPr>
      </p:pic>
    </p:spTree>
    <p:extLst>
      <p:ext uri="{BB962C8B-B14F-4D97-AF65-F5344CB8AC3E}">
        <p14:creationId xmlns:p14="http://schemas.microsoft.com/office/powerpoint/2010/main" val="4225246016"/>
      </p:ext>
    </p:extLst>
  </p:cSld>
  <p:clrMapOvr>
    <a:masterClrMapping/>
  </p:clrMapOvr>
  <p:transition>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A366-E327-4CE7-97E0-1C1F8D566680}"/>
              </a:ext>
            </a:extLst>
          </p:cNvPr>
          <p:cNvSpPr>
            <a:spLocks noGrp="1"/>
          </p:cNvSpPr>
          <p:nvPr>
            <p:ph type="title"/>
          </p:nvPr>
        </p:nvSpPr>
        <p:spPr>
          <a:xfrm>
            <a:off x="2919222" y="210312"/>
            <a:ext cx="8180388" cy="762000"/>
          </a:xfrm>
        </p:spPr>
        <p:txBody>
          <a:bodyPr/>
          <a:lstStyle/>
          <a:p>
            <a:r>
              <a:rPr lang="en-US" sz="4800" dirty="0">
                <a:solidFill>
                  <a:schemeClr val="bg1"/>
                </a:solidFill>
                <a:effectLst/>
                <a:latin typeface="Myriad Web Pro" pitchFamily="34" charset="0"/>
              </a:rPr>
              <a:t>Torque Claw</a:t>
            </a:r>
          </a:p>
        </p:txBody>
      </p:sp>
      <p:pic>
        <p:nvPicPr>
          <p:cNvPr id="3" name="Picture 2">
            <a:extLst>
              <a:ext uri="{FF2B5EF4-FFF2-40B4-BE49-F238E27FC236}">
                <a16:creationId xmlns:a16="http://schemas.microsoft.com/office/drawing/2014/main" id="{33A70CD8-E7B4-4930-BB86-E841B3C2DF31}"/>
              </a:ext>
            </a:extLst>
          </p:cNvPr>
          <p:cNvPicPr>
            <a:picLocks noChangeAspect="1"/>
          </p:cNvPicPr>
          <p:nvPr/>
        </p:nvPicPr>
        <p:blipFill rotWithShape="1">
          <a:blip r:embed="rId3"/>
          <a:srcRect l="36719" t="34481" r="12910" b="15478"/>
          <a:stretch/>
        </p:blipFill>
        <p:spPr>
          <a:xfrm>
            <a:off x="142227" y="1168401"/>
            <a:ext cx="9326867" cy="5212080"/>
          </a:xfrm>
          <a:prstGeom prst="rect">
            <a:avLst/>
          </a:prstGeom>
        </p:spPr>
      </p:pic>
    </p:spTree>
    <p:extLst>
      <p:ext uri="{BB962C8B-B14F-4D97-AF65-F5344CB8AC3E}">
        <p14:creationId xmlns:p14="http://schemas.microsoft.com/office/powerpoint/2010/main" val="25572604"/>
      </p:ext>
    </p:extLst>
  </p:cSld>
  <p:clrMapOvr>
    <a:masterClrMapping/>
  </p:clrMapOvr>
  <p:transition>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8B73-CB0F-436F-B57A-8CCC0DA6A30A}"/>
              </a:ext>
            </a:extLst>
          </p:cNvPr>
          <p:cNvSpPr>
            <a:spLocks noGrp="1"/>
          </p:cNvSpPr>
          <p:nvPr>
            <p:ph type="title"/>
          </p:nvPr>
        </p:nvSpPr>
        <p:spPr>
          <a:xfrm>
            <a:off x="2023110" y="128016"/>
            <a:ext cx="8180388" cy="762000"/>
          </a:xfrm>
        </p:spPr>
        <p:txBody>
          <a:bodyPr/>
          <a:lstStyle/>
          <a:p>
            <a:r>
              <a:rPr lang="en-US" sz="4800" dirty="0">
                <a:solidFill>
                  <a:schemeClr val="bg1"/>
                </a:solidFill>
                <a:effectLst/>
                <a:latin typeface="Myriad Web Pro" pitchFamily="34" charset="0"/>
              </a:rPr>
              <a:t>Lateral Pressure</a:t>
            </a:r>
          </a:p>
        </p:txBody>
      </p:sp>
      <p:pic>
        <p:nvPicPr>
          <p:cNvPr id="3" name="Picture 2">
            <a:extLst>
              <a:ext uri="{FF2B5EF4-FFF2-40B4-BE49-F238E27FC236}">
                <a16:creationId xmlns:a16="http://schemas.microsoft.com/office/drawing/2014/main" id="{0AAB703D-8474-4216-9B98-91FB0D271378}"/>
              </a:ext>
            </a:extLst>
          </p:cNvPr>
          <p:cNvPicPr>
            <a:picLocks noChangeAspect="1"/>
          </p:cNvPicPr>
          <p:nvPr/>
        </p:nvPicPr>
        <p:blipFill rotWithShape="1">
          <a:blip r:embed="rId2"/>
          <a:srcRect l="36084" t="35044" r="13015" b="15291"/>
          <a:stretch/>
        </p:blipFill>
        <p:spPr>
          <a:xfrm>
            <a:off x="152387" y="1341121"/>
            <a:ext cx="9329653" cy="5120640"/>
          </a:xfrm>
          <a:prstGeom prst="rect">
            <a:avLst/>
          </a:prstGeom>
        </p:spPr>
      </p:pic>
    </p:spTree>
    <p:extLst>
      <p:ext uri="{BB962C8B-B14F-4D97-AF65-F5344CB8AC3E}">
        <p14:creationId xmlns:p14="http://schemas.microsoft.com/office/powerpoint/2010/main" val="766105606"/>
      </p:ext>
    </p:extLst>
  </p:cSld>
  <p:clrMapOvr>
    <a:masterClrMapping/>
  </p:clrMapOvr>
  <p:transition>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2DF12-3E6F-4417-82A0-F5D56FD1D91E}"/>
              </a:ext>
            </a:extLst>
          </p:cNvPr>
          <p:cNvSpPr>
            <a:spLocks noGrp="1"/>
          </p:cNvSpPr>
          <p:nvPr>
            <p:ph type="title"/>
          </p:nvPr>
        </p:nvSpPr>
        <p:spPr>
          <a:xfrm>
            <a:off x="2370582" y="173736"/>
            <a:ext cx="8180388" cy="762000"/>
          </a:xfrm>
        </p:spPr>
        <p:txBody>
          <a:bodyPr/>
          <a:lstStyle/>
          <a:p>
            <a:r>
              <a:rPr lang="en-US" sz="4800" dirty="0">
                <a:solidFill>
                  <a:schemeClr val="bg1"/>
                </a:solidFill>
                <a:effectLst/>
                <a:latin typeface="Myriad Web Pro" pitchFamily="34" charset="0"/>
              </a:rPr>
              <a:t>Vacuum Suction</a:t>
            </a:r>
          </a:p>
        </p:txBody>
      </p:sp>
      <p:pic>
        <p:nvPicPr>
          <p:cNvPr id="3" name="Picture 2">
            <a:extLst>
              <a:ext uri="{FF2B5EF4-FFF2-40B4-BE49-F238E27FC236}">
                <a16:creationId xmlns:a16="http://schemas.microsoft.com/office/drawing/2014/main" id="{4E340733-FF91-4790-96C5-B8783469A538}"/>
              </a:ext>
            </a:extLst>
          </p:cNvPr>
          <p:cNvPicPr>
            <a:picLocks noChangeAspect="1"/>
          </p:cNvPicPr>
          <p:nvPr/>
        </p:nvPicPr>
        <p:blipFill rotWithShape="1">
          <a:blip r:embed="rId2"/>
          <a:srcRect l="36295" t="35098" r="12805" b="15426"/>
          <a:stretch/>
        </p:blipFill>
        <p:spPr>
          <a:xfrm>
            <a:off x="121920" y="1290320"/>
            <a:ext cx="9339309" cy="5212080"/>
          </a:xfrm>
          <a:prstGeom prst="rect">
            <a:avLst/>
          </a:prstGeom>
        </p:spPr>
      </p:pic>
    </p:spTree>
    <p:extLst>
      <p:ext uri="{BB962C8B-B14F-4D97-AF65-F5344CB8AC3E}">
        <p14:creationId xmlns:p14="http://schemas.microsoft.com/office/powerpoint/2010/main" val="3335467930"/>
      </p:ext>
    </p:extLst>
  </p:cSld>
  <p:clrMapOvr>
    <a:masterClrMapping/>
  </p:clrMapOvr>
  <p:transition>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custDataLst>
              <p:tags r:id="rId2"/>
            </p:custDataLst>
          </p:nvPr>
        </p:nvSpPr>
        <p:spPr>
          <a:xfrm>
            <a:off x="378059" y="372459"/>
            <a:ext cx="9313164" cy="345122"/>
          </a:xfrm>
        </p:spPr>
        <p:txBody>
          <a:bodyPr/>
          <a:lstStyle/>
          <a:p>
            <a:r>
              <a:rPr lang="en-US" sz="3600" b="1" dirty="0">
                <a:solidFill>
                  <a:schemeClr val="bg1"/>
                </a:solidFill>
                <a:effectLst/>
                <a:latin typeface="Myriad Web Pro" pitchFamily="34" charset="0"/>
                <a:ea typeface="+mj-ea"/>
                <a:cs typeface="+mj-cs"/>
              </a:rPr>
              <a:t>Breakup</a:t>
            </a:r>
            <a:r>
              <a:rPr lang="en-US" sz="3600" dirty="0"/>
              <a:t> </a:t>
            </a:r>
            <a:r>
              <a:rPr lang="en-US" sz="3600" b="1" dirty="0">
                <a:solidFill>
                  <a:schemeClr val="bg1"/>
                </a:solidFill>
                <a:effectLst/>
                <a:latin typeface="Myriad Web Pro" pitchFamily="34" charset="0"/>
                <a:ea typeface="+mj-ea"/>
                <a:cs typeface="+mj-cs"/>
              </a:rPr>
              <a:t>and Clean-Out Method: Buffer Cuts</a:t>
            </a:r>
            <a:endParaRPr lang="en-US" altLang="en-US" sz="3600" b="1" dirty="0">
              <a:solidFill>
                <a:schemeClr val="bg1"/>
              </a:solidFill>
              <a:effectLst/>
              <a:latin typeface="Myriad Web Pro" pitchFamily="34" charset="0"/>
              <a:ea typeface="+mj-ea"/>
              <a:cs typeface="+mj-cs"/>
            </a:endParaRPr>
          </a:p>
        </p:txBody>
      </p:sp>
      <p:grpSp>
        <p:nvGrpSpPr>
          <p:cNvPr id="19" name="Group 18">
            <a:extLst>
              <a:ext uri="{FF2B5EF4-FFF2-40B4-BE49-F238E27FC236}">
                <a16:creationId xmlns:a16="http://schemas.microsoft.com/office/drawing/2014/main" id="{6E3C8D75-46AC-407A-9CD9-572A7E77DF9A}"/>
              </a:ext>
            </a:extLst>
          </p:cNvPr>
          <p:cNvGrpSpPr/>
          <p:nvPr>
            <p:custDataLst>
              <p:tags r:id="rId3"/>
            </p:custDataLst>
          </p:nvPr>
        </p:nvGrpSpPr>
        <p:grpSpPr>
          <a:xfrm>
            <a:off x="5319999" y="2278936"/>
            <a:ext cx="3216842" cy="321293"/>
            <a:chOff x="6755554" y="1968601"/>
            <a:chExt cx="4084879" cy="407991"/>
          </a:xfrm>
        </p:grpSpPr>
        <p:sp>
          <p:nvSpPr>
            <p:cNvPr id="190" name="Rectangle 23">
              <a:extLst>
                <a:ext uri="{FF2B5EF4-FFF2-40B4-BE49-F238E27FC236}">
                  <a16:creationId xmlns:a16="http://schemas.microsoft.com/office/drawing/2014/main" id="{727E5D31-5B0F-4782-9B5A-7DD7D73B9EB1}"/>
                </a:ext>
              </a:extLst>
            </p:cNvPr>
            <p:cNvSpPr>
              <a:spLocks noChangeArrowheads="1"/>
            </p:cNvSpPr>
            <p:nvPr>
              <p:custDataLst>
                <p:tags r:id="rId87"/>
              </p:custDataLst>
            </p:nvPr>
          </p:nvSpPr>
          <p:spPr bwMode="auto">
            <a:xfrm>
              <a:off x="7730556" y="1968601"/>
              <a:ext cx="3109877" cy="366848"/>
            </a:xfrm>
            <a:prstGeom prst="rect">
              <a:avLst/>
            </a:prstGeom>
            <a:noFill/>
            <a:ln>
              <a:noFill/>
            </a:ln>
            <a:effectLst/>
          </p:spPr>
          <p:txBody>
            <a:bodyPr wrap="non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buSzTx/>
                <a:buNone/>
              </a:pPr>
              <a:r>
                <a:rPr lang="en-US" altLang="en-US" sz="1418" dirty="0">
                  <a:solidFill>
                    <a:schemeClr val="tx1"/>
                  </a:solidFill>
                  <a:latin typeface="+mj-lt"/>
                </a:rPr>
                <a:t>Longitudinal perimeter cut</a:t>
              </a:r>
            </a:p>
          </p:txBody>
        </p:sp>
        <p:cxnSp>
          <p:nvCxnSpPr>
            <p:cNvPr id="6" name="Straight Arrow Connector 5">
              <a:extLst>
                <a:ext uri="{FF2B5EF4-FFF2-40B4-BE49-F238E27FC236}">
                  <a16:creationId xmlns:a16="http://schemas.microsoft.com/office/drawing/2014/main" id="{58E4DEC9-208E-4383-9810-A2C8AD0820F4}"/>
                </a:ext>
              </a:extLst>
            </p:cNvPr>
            <p:cNvCxnSpPr>
              <a:cxnSpLocks/>
              <a:stCxn id="190" idx="1"/>
            </p:cNvCxnSpPr>
            <p:nvPr/>
          </p:nvCxnSpPr>
          <p:spPr>
            <a:xfrm flipH="1">
              <a:off x="6755554" y="2152026"/>
              <a:ext cx="975002" cy="224566"/>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oup 21">
            <a:extLst>
              <a:ext uri="{FF2B5EF4-FFF2-40B4-BE49-F238E27FC236}">
                <a16:creationId xmlns:a16="http://schemas.microsoft.com/office/drawing/2014/main" id="{5C82B84F-2D04-426C-8E05-22BA35D95766}"/>
              </a:ext>
            </a:extLst>
          </p:cNvPr>
          <p:cNvGrpSpPr/>
          <p:nvPr>
            <p:custDataLst>
              <p:tags r:id="rId4"/>
            </p:custDataLst>
          </p:nvPr>
        </p:nvGrpSpPr>
        <p:grpSpPr>
          <a:xfrm>
            <a:off x="5319999" y="4490685"/>
            <a:ext cx="2946088" cy="317202"/>
            <a:chOff x="6755554" y="4777172"/>
            <a:chExt cx="3741064" cy="402796"/>
          </a:xfrm>
        </p:grpSpPr>
        <p:sp>
          <p:nvSpPr>
            <p:cNvPr id="189" name="Rectangle 51">
              <a:extLst>
                <a:ext uri="{FF2B5EF4-FFF2-40B4-BE49-F238E27FC236}">
                  <a16:creationId xmlns:a16="http://schemas.microsoft.com/office/drawing/2014/main" id="{A8E2002B-2ADA-4519-9B9D-5C0FD7E98E64}"/>
                </a:ext>
              </a:extLst>
            </p:cNvPr>
            <p:cNvSpPr>
              <a:spLocks noChangeArrowheads="1"/>
            </p:cNvSpPr>
            <p:nvPr>
              <p:custDataLst>
                <p:tags r:id="rId86"/>
              </p:custDataLst>
            </p:nvPr>
          </p:nvSpPr>
          <p:spPr bwMode="auto">
            <a:xfrm>
              <a:off x="7718612" y="4813120"/>
              <a:ext cx="2778006" cy="366848"/>
            </a:xfrm>
            <a:prstGeom prst="rect">
              <a:avLst/>
            </a:prstGeom>
            <a:noFill/>
            <a:ln>
              <a:noFill/>
            </a:ln>
            <a:effectLst/>
          </p:spPr>
          <p:txBody>
            <a:bodyPr wrap="squar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spcBef>
                  <a:spcPct val="0"/>
                </a:spcBef>
                <a:buSzTx/>
                <a:buFontTx/>
                <a:buNone/>
              </a:pPr>
              <a:r>
                <a:rPr lang="en-US" altLang="en-US" sz="1418" dirty="0">
                  <a:solidFill>
                    <a:schemeClr val="tx1"/>
                  </a:solidFill>
                  <a:latin typeface="+mj-lt"/>
                </a:rPr>
                <a:t>Shoulder isolation cut</a:t>
              </a:r>
            </a:p>
          </p:txBody>
        </p:sp>
        <p:cxnSp>
          <p:nvCxnSpPr>
            <p:cNvPr id="203" name="Straight Arrow Connector 202">
              <a:extLst>
                <a:ext uri="{FF2B5EF4-FFF2-40B4-BE49-F238E27FC236}">
                  <a16:creationId xmlns:a16="http://schemas.microsoft.com/office/drawing/2014/main" id="{92F40117-8171-4BE9-A785-FD2DBB0491CB}"/>
                </a:ext>
              </a:extLst>
            </p:cNvPr>
            <p:cNvCxnSpPr>
              <a:cxnSpLocks/>
              <a:stCxn id="189" idx="1"/>
              <a:endCxn id="142" idx="1"/>
            </p:cNvCxnSpPr>
            <p:nvPr/>
          </p:nvCxnSpPr>
          <p:spPr>
            <a:xfrm flipH="1" flipV="1">
              <a:off x="6755554" y="4777172"/>
              <a:ext cx="963058" cy="219373"/>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Rectangle 18">
            <a:extLst>
              <a:ext uri="{FF2B5EF4-FFF2-40B4-BE49-F238E27FC236}">
                <a16:creationId xmlns:a16="http://schemas.microsoft.com/office/drawing/2014/main" id="{AFEEC2E3-AE48-4B88-B800-A1AC3A2F06FB}"/>
              </a:ext>
            </a:extLst>
          </p:cNvPr>
          <p:cNvSpPr>
            <a:spLocks noChangeArrowheads="1"/>
          </p:cNvSpPr>
          <p:nvPr>
            <p:custDataLst>
              <p:tags r:id="rId5"/>
            </p:custDataLst>
          </p:nvPr>
        </p:nvSpPr>
        <p:spPr bwMode="auto">
          <a:xfrm>
            <a:off x="144016" y="2669979"/>
            <a:ext cx="7056884" cy="1779265"/>
          </a:xfrm>
          <a:prstGeom prst="rect">
            <a:avLst/>
          </a:prstGeom>
          <a:solidFill>
            <a:srgbClr val="F2F2F2"/>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ClrTx/>
              <a:buSzTx/>
              <a:buNone/>
              <a:defRPr/>
            </a:pPr>
            <a:endParaRPr lang="en-US" altLang="en-US" sz="1575" b="0" kern="0" dirty="0">
              <a:solidFill>
                <a:srgbClr val="6D0851"/>
              </a:solidFill>
            </a:endParaRPr>
          </a:p>
        </p:txBody>
      </p:sp>
      <p:sp>
        <p:nvSpPr>
          <p:cNvPr id="115" name="Rectangle 19" descr="Light downward diagonal">
            <a:extLst>
              <a:ext uri="{FF2B5EF4-FFF2-40B4-BE49-F238E27FC236}">
                <a16:creationId xmlns:a16="http://schemas.microsoft.com/office/drawing/2014/main" id="{B969D20C-BCF8-40BF-8234-0F26F525565F}"/>
              </a:ext>
            </a:extLst>
          </p:cNvPr>
          <p:cNvSpPr>
            <a:spLocks noChangeArrowheads="1"/>
          </p:cNvSpPr>
          <p:nvPr>
            <p:custDataLst>
              <p:tags r:id="rId6"/>
            </p:custDataLst>
          </p:nvPr>
        </p:nvSpPr>
        <p:spPr bwMode="auto">
          <a:xfrm>
            <a:off x="2600677" y="2884185"/>
            <a:ext cx="2161622" cy="1565059"/>
          </a:xfrm>
          <a:prstGeom prst="rect">
            <a:avLst/>
          </a:prstGeom>
          <a:solidFill>
            <a:schemeClr val="bg1">
              <a:lumMod val="65000"/>
            </a:schemeClr>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ClrTx/>
              <a:buSzTx/>
              <a:buNone/>
              <a:defRPr/>
            </a:pPr>
            <a:endParaRPr lang="en-US" altLang="en-US" sz="1575" b="0" kern="0" dirty="0">
              <a:solidFill>
                <a:srgbClr val="6D0851"/>
              </a:solidFill>
            </a:endParaRPr>
          </a:p>
        </p:txBody>
      </p:sp>
      <p:sp>
        <p:nvSpPr>
          <p:cNvPr id="116" name="Rectangle 20" descr="90%">
            <a:extLst>
              <a:ext uri="{FF2B5EF4-FFF2-40B4-BE49-F238E27FC236}">
                <a16:creationId xmlns:a16="http://schemas.microsoft.com/office/drawing/2014/main" id="{75EFC02B-3C2F-4175-B8C7-C2F461CF2CF8}"/>
              </a:ext>
            </a:extLst>
          </p:cNvPr>
          <p:cNvSpPr>
            <a:spLocks noChangeArrowheads="1"/>
          </p:cNvSpPr>
          <p:nvPr>
            <p:custDataLst>
              <p:tags r:id="rId7"/>
            </p:custDataLst>
          </p:nvPr>
        </p:nvSpPr>
        <p:spPr bwMode="auto">
          <a:xfrm>
            <a:off x="4768319" y="2669979"/>
            <a:ext cx="393388" cy="1779265"/>
          </a:xfrm>
          <a:prstGeom prst="rect">
            <a:avLst/>
          </a:prstGeom>
          <a:solidFill>
            <a:srgbClr val="D9D9D9"/>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buClrTx/>
              <a:buSzTx/>
              <a:buNone/>
              <a:defRPr/>
            </a:pPr>
            <a:endParaRPr lang="en-US" altLang="en-US" sz="1575" b="0" kern="0" dirty="0">
              <a:solidFill>
                <a:srgbClr val="6D0851"/>
              </a:solidFill>
            </a:endParaRPr>
          </a:p>
        </p:txBody>
      </p:sp>
      <p:sp>
        <p:nvSpPr>
          <p:cNvPr id="117" name="Rectangle 21" descr="90%">
            <a:extLst>
              <a:ext uri="{FF2B5EF4-FFF2-40B4-BE49-F238E27FC236}">
                <a16:creationId xmlns:a16="http://schemas.microsoft.com/office/drawing/2014/main" id="{A477F8D6-36F3-4CE1-8F9A-75539517183A}"/>
              </a:ext>
            </a:extLst>
          </p:cNvPr>
          <p:cNvSpPr>
            <a:spLocks noChangeArrowheads="1"/>
          </p:cNvSpPr>
          <p:nvPr>
            <p:custDataLst>
              <p:tags r:id="rId8"/>
            </p:custDataLst>
          </p:nvPr>
        </p:nvSpPr>
        <p:spPr bwMode="auto">
          <a:xfrm>
            <a:off x="2185212" y="2669979"/>
            <a:ext cx="391380" cy="1779265"/>
          </a:xfrm>
          <a:prstGeom prst="rect">
            <a:avLst/>
          </a:prstGeom>
          <a:solidFill>
            <a:srgbClr val="D9D9D9"/>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ClrTx/>
              <a:buSzTx/>
              <a:buNone/>
              <a:defRPr/>
            </a:pPr>
            <a:endParaRPr lang="en-US" altLang="en-US" sz="1575" b="0" kern="0" dirty="0">
              <a:solidFill>
                <a:srgbClr val="6D0851"/>
              </a:solidFill>
            </a:endParaRPr>
          </a:p>
        </p:txBody>
      </p:sp>
      <p:sp>
        <p:nvSpPr>
          <p:cNvPr id="118" name="Rectangle 22" descr="90%">
            <a:extLst>
              <a:ext uri="{FF2B5EF4-FFF2-40B4-BE49-F238E27FC236}">
                <a16:creationId xmlns:a16="http://schemas.microsoft.com/office/drawing/2014/main" id="{34B4A9C2-4677-4321-91AC-B1208DC51BDD}"/>
              </a:ext>
            </a:extLst>
          </p:cNvPr>
          <p:cNvSpPr>
            <a:spLocks noChangeArrowheads="1"/>
          </p:cNvSpPr>
          <p:nvPr>
            <p:custDataLst>
              <p:tags r:id="rId9"/>
            </p:custDataLst>
          </p:nvPr>
        </p:nvSpPr>
        <p:spPr bwMode="auto">
          <a:xfrm>
            <a:off x="2185212" y="2669979"/>
            <a:ext cx="2976496" cy="214206"/>
          </a:xfrm>
          <a:prstGeom prst="rect">
            <a:avLst/>
          </a:prstGeom>
          <a:solidFill>
            <a:srgbClr val="D9D9D9"/>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buClrTx/>
              <a:buSzTx/>
              <a:buNone/>
              <a:defRPr/>
            </a:pPr>
            <a:r>
              <a:rPr lang="en-US" altLang="en-US" sz="1575" b="0" kern="0" dirty="0">
                <a:solidFill>
                  <a:srgbClr val="6D0851"/>
                </a:solidFill>
              </a:rPr>
              <a:t>`</a:t>
            </a:r>
          </a:p>
        </p:txBody>
      </p:sp>
      <p:sp>
        <p:nvSpPr>
          <p:cNvPr id="119" name="Line 25">
            <a:extLst>
              <a:ext uri="{FF2B5EF4-FFF2-40B4-BE49-F238E27FC236}">
                <a16:creationId xmlns:a16="http://schemas.microsoft.com/office/drawing/2014/main" id="{76A7084A-B342-497C-9462-FF368B553B85}"/>
              </a:ext>
            </a:extLst>
          </p:cNvPr>
          <p:cNvSpPr>
            <a:spLocks noChangeShapeType="1"/>
          </p:cNvSpPr>
          <p:nvPr>
            <p:custDataLst>
              <p:tags r:id="rId10"/>
            </p:custDataLst>
          </p:nvPr>
        </p:nvSpPr>
        <p:spPr bwMode="auto">
          <a:xfrm>
            <a:off x="3672455" y="2669979"/>
            <a:ext cx="0" cy="177926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0" name="Freeform 28">
            <a:extLst>
              <a:ext uri="{FF2B5EF4-FFF2-40B4-BE49-F238E27FC236}">
                <a16:creationId xmlns:a16="http://schemas.microsoft.com/office/drawing/2014/main" id="{05631B41-2F2B-4E4B-A7CE-D49C7CAD82CA}"/>
              </a:ext>
            </a:extLst>
          </p:cNvPr>
          <p:cNvSpPr>
            <a:spLocks/>
          </p:cNvSpPr>
          <p:nvPr>
            <p:custDataLst>
              <p:tags r:id="rId11"/>
            </p:custDataLst>
          </p:nvPr>
        </p:nvSpPr>
        <p:spPr bwMode="auto">
          <a:xfrm>
            <a:off x="3204806" y="2673694"/>
            <a:ext cx="435536" cy="1773074"/>
          </a:xfrm>
          <a:custGeom>
            <a:avLst/>
            <a:gdLst>
              <a:gd name="T0" fmla="*/ 21 w 217"/>
              <a:gd name="T1" fmla="*/ 1431 h 1432"/>
              <a:gd name="T2" fmla="*/ 34 w 217"/>
              <a:gd name="T3" fmla="*/ 1427 h 1432"/>
              <a:gd name="T4" fmla="*/ 47 w 217"/>
              <a:gd name="T5" fmla="*/ 1427 h 1432"/>
              <a:gd name="T6" fmla="*/ 51 w 217"/>
              <a:gd name="T7" fmla="*/ 1423 h 1432"/>
              <a:gd name="T8" fmla="*/ 89 w 217"/>
              <a:gd name="T9" fmla="*/ 1405 h 1432"/>
              <a:gd name="T10" fmla="*/ 136 w 217"/>
              <a:gd name="T11" fmla="*/ 1371 h 1432"/>
              <a:gd name="T12" fmla="*/ 157 w 217"/>
              <a:gd name="T13" fmla="*/ 1318 h 1432"/>
              <a:gd name="T14" fmla="*/ 208 w 217"/>
              <a:gd name="T15" fmla="*/ 1231 h 1432"/>
              <a:gd name="T16" fmla="*/ 203 w 217"/>
              <a:gd name="T17" fmla="*/ 1092 h 1432"/>
              <a:gd name="T18" fmla="*/ 174 w 217"/>
              <a:gd name="T19" fmla="*/ 998 h 1432"/>
              <a:gd name="T20" fmla="*/ 203 w 217"/>
              <a:gd name="T21" fmla="*/ 844 h 1432"/>
              <a:gd name="T22" fmla="*/ 203 w 217"/>
              <a:gd name="T23" fmla="*/ 746 h 1432"/>
              <a:gd name="T24" fmla="*/ 169 w 217"/>
              <a:gd name="T25" fmla="*/ 610 h 1432"/>
              <a:gd name="T26" fmla="*/ 182 w 217"/>
              <a:gd name="T27" fmla="*/ 474 h 1432"/>
              <a:gd name="T28" fmla="*/ 216 w 217"/>
              <a:gd name="T29" fmla="*/ 369 h 1432"/>
              <a:gd name="T30" fmla="*/ 203 w 217"/>
              <a:gd name="T31" fmla="*/ 279 h 1432"/>
              <a:gd name="T32" fmla="*/ 191 w 217"/>
              <a:gd name="T33" fmla="*/ 188 h 1432"/>
              <a:gd name="T34" fmla="*/ 165 w 217"/>
              <a:gd name="T35" fmla="*/ 143 h 1432"/>
              <a:gd name="T36" fmla="*/ 119 w 217"/>
              <a:gd name="T37" fmla="*/ 72 h 1432"/>
              <a:gd name="T38" fmla="*/ 85 w 217"/>
              <a:gd name="T39" fmla="*/ 41 h 1432"/>
              <a:gd name="T40" fmla="*/ 34 w 217"/>
              <a:gd name="T41" fmla="*/ 11 h 1432"/>
              <a:gd name="T42" fmla="*/ 0 w 217"/>
              <a:gd name="T43" fmla="*/ 0 h 14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7"/>
              <a:gd name="T67" fmla="*/ 0 h 1432"/>
              <a:gd name="T68" fmla="*/ 217 w 217"/>
              <a:gd name="T69" fmla="*/ 1432 h 14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7" h="1432">
                <a:moveTo>
                  <a:pt x="21" y="1431"/>
                </a:moveTo>
                <a:lnTo>
                  <a:pt x="34" y="1427"/>
                </a:lnTo>
                <a:lnTo>
                  <a:pt x="47" y="1427"/>
                </a:lnTo>
                <a:lnTo>
                  <a:pt x="51" y="1423"/>
                </a:lnTo>
                <a:lnTo>
                  <a:pt x="89" y="1405"/>
                </a:lnTo>
                <a:lnTo>
                  <a:pt x="136" y="1371"/>
                </a:lnTo>
                <a:lnTo>
                  <a:pt x="157" y="1318"/>
                </a:lnTo>
                <a:lnTo>
                  <a:pt x="208" y="1231"/>
                </a:lnTo>
                <a:lnTo>
                  <a:pt x="203" y="1092"/>
                </a:lnTo>
                <a:lnTo>
                  <a:pt x="174" y="998"/>
                </a:lnTo>
                <a:lnTo>
                  <a:pt x="203" y="844"/>
                </a:lnTo>
                <a:lnTo>
                  <a:pt x="203" y="746"/>
                </a:lnTo>
                <a:lnTo>
                  <a:pt x="169" y="610"/>
                </a:lnTo>
                <a:lnTo>
                  <a:pt x="182" y="474"/>
                </a:lnTo>
                <a:lnTo>
                  <a:pt x="216" y="369"/>
                </a:lnTo>
                <a:lnTo>
                  <a:pt x="203" y="279"/>
                </a:lnTo>
                <a:lnTo>
                  <a:pt x="191" y="188"/>
                </a:lnTo>
                <a:lnTo>
                  <a:pt x="165" y="143"/>
                </a:lnTo>
                <a:lnTo>
                  <a:pt x="119" y="72"/>
                </a:lnTo>
                <a:lnTo>
                  <a:pt x="85" y="41"/>
                </a:lnTo>
                <a:lnTo>
                  <a:pt x="34" y="11"/>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1" name="Freeform 29">
            <a:extLst>
              <a:ext uri="{FF2B5EF4-FFF2-40B4-BE49-F238E27FC236}">
                <a16:creationId xmlns:a16="http://schemas.microsoft.com/office/drawing/2014/main" id="{94137888-DC42-4571-AA4F-D35557F8EFE5}"/>
              </a:ext>
            </a:extLst>
          </p:cNvPr>
          <p:cNvSpPr>
            <a:spLocks/>
          </p:cNvSpPr>
          <p:nvPr>
            <p:custDataLst>
              <p:tags r:id="rId12"/>
            </p:custDataLst>
          </p:nvPr>
        </p:nvSpPr>
        <p:spPr bwMode="auto">
          <a:xfrm>
            <a:off x="3628300" y="2669980"/>
            <a:ext cx="435536" cy="1771836"/>
          </a:xfrm>
          <a:custGeom>
            <a:avLst/>
            <a:gdLst>
              <a:gd name="T0" fmla="*/ 195 w 217"/>
              <a:gd name="T1" fmla="*/ 0 h 1431"/>
              <a:gd name="T2" fmla="*/ 182 w 217"/>
              <a:gd name="T3" fmla="*/ 4 h 1431"/>
              <a:gd name="T4" fmla="*/ 169 w 217"/>
              <a:gd name="T5" fmla="*/ 4 h 1431"/>
              <a:gd name="T6" fmla="*/ 165 w 217"/>
              <a:gd name="T7" fmla="*/ 8 h 1431"/>
              <a:gd name="T8" fmla="*/ 127 w 217"/>
              <a:gd name="T9" fmla="*/ 26 h 1431"/>
              <a:gd name="T10" fmla="*/ 80 w 217"/>
              <a:gd name="T11" fmla="*/ 60 h 1431"/>
              <a:gd name="T12" fmla="*/ 59 w 217"/>
              <a:gd name="T13" fmla="*/ 113 h 1431"/>
              <a:gd name="T14" fmla="*/ 8 w 217"/>
              <a:gd name="T15" fmla="*/ 199 h 1431"/>
              <a:gd name="T16" fmla="*/ 13 w 217"/>
              <a:gd name="T17" fmla="*/ 339 h 1431"/>
              <a:gd name="T18" fmla="*/ 42 w 217"/>
              <a:gd name="T19" fmla="*/ 433 h 1431"/>
              <a:gd name="T20" fmla="*/ 13 w 217"/>
              <a:gd name="T21" fmla="*/ 587 h 1431"/>
              <a:gd name="T22" fmla="*/ 13 w 217"/>
              <a:gd name="T23" fmla="*/ 685 h 1431"/>
              <a:gd name="T24" fmla="*/ 47 w 217"/>
              <a:gd name="T25" fmla="*/ 820 h 1431"/>
              <a:gd name="T26" fmla="*/ 34 w 217"/>
              <a:gd name="T27" fmla="*/ 956 h 1431"/>
              <a:gd name="T28" fmla="*/ 0 w 217"/>
              <a:gd name="T29" fmla="*/ 1061 h 1431"/>
              <a:gd name="T30" fmla="*/ 13 w 217"/>
              <a:gd name="T31" fmla="*/ 1152 h 1431"/>
              <a:gd name="T32" fmla="*/ 25 w 217"/>
              <a:gd name="T33" fmla="*/ 1242 h 1431"/>
              <a:gd name="T34" fmla="*/ 51 w 217"/>
              <a:gd name="T35" fmla="*/ 1287 h 1431"/>
              <a:gd name="T36" fmla="*/ 97 w 217"/>
              <a:gd name="T37" fmla="*/ 1359 h 1431"/>
              <a:gd name="T38" fmla="*/ 131 w 217"/>
              <a:gd name="T39" fmla="*/ 1389 h 1431"/>
              <a:gd name="T40" fmla="*/ 182 w 217"/>
              <a:gd name="T41" fmla="*/ 1419 h 1431"/>
              <a:gd name="T42" fmla="*/ 216 w 217"/>
              <a:gd name="T43" fmla="*/ 1430 h 1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7"/>
              <a:gd name="T67" fmla="*/ 0 h 1431"/>
              <a:gd name="T68" fmla="*/ 217 w 217"/>
              <a:gd name="T69" fmla="*/ 1431 h 1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7" h="1431">
                <a:moveTo>
                  <a:pt x="195" y="0"/>
                </a:moveTo>
                <a:lnTo>
                  <a:pt x="182" y="4"/>
                </a:lnTo>
                <a:lnTo>
                  <a:pt x="169" y="4"/>
                </a:lnTo>
                <a:lnTo>
                  <a:pt x="165" y="8"/>
                </a:lnTo>
                <a:lnTo>
                  <a:pt x="127" y="26"/>
                </a:lnTo>
                <a:lnTo>
                  <a:pt x="80" y="60"/>
                </a:lnTo>
                <a:lnTo>
                  <a:pt x="59" y="113"/>
                </a:lnTo>
                <a:lnTo>
                  <a:pt x="8" y="199"/>
                </a:lnTo>
                <a:lnTo>
                  <a:pt x="13" y="339"/>
                </a:lnTo>
                <a:lnTo>
                  <a:pt x="42" y="433"/>
                </a:lnTo>
                <a:lnTo>
                  <a:pt x="13" y="587"/>
                </a:lnTo>
                <a:lnTo>
                  <a:pt x="13" y="685"/>
                </a:lnTo>
                <a:lnTo>
                  <a:pt x="47" y="820"/>
                </a:lnTo>
                <a:lnTo>
                  <a:pt x="34" y="956"/>
                </a:lnTo>
                <a:lnTo>
                  <a:pt x="0" y="1061"/>
                </a:lnTo>
                <a:lnTo>
                  <a:pt x="13" y="1152"/>
                </a:lnTo>
                <a:lnTo>
                  <a:pt x="25" y="1242"/>
                </a:lnTo>
                <a:lnTo>
                  <a:pt x="51" y="1287"/>
                </a:lnTo>
                <a:lnTo>
                  <a:pt x="97" y="1359"/>
                </a:lnTo>
                <a:lnTo>
                  <a:pt x="131" y="1389"/>
                </a:lnTo>
                <a:lnTo>
                  <a:pt x="182" y="1419"/>
                </a:lnTo>
                <a:lnTo>
                  <a:pt x="216" y="143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2" name="Freeform 30">
            <a:extLst>
              <a:ext uri="{FF2B5EF4-FFF2-40B4-BE49-F238E27FC236}">
                <a16:creationId xmlns:a16="http://schemas.microsoft.com/office/drawing/2014/main" id="{475C6763-EE82-445C-9178-B1060AA0ABFD}"/>
              </a:ext>
            </a:extLst>
          </p:cNvPr>
          <p:cNvSpPr>
            <a:spLocks/>
          </p:cNvSpPr>
          <p:nvPr>
            <p:custDataLst>
              <p:tags r:id="rId13"/>
            </p:custDataLst>
          </p:nvPr>
        </p:nvSpPr>
        <p:spPr bwMode="auto">
          <a:xfrm>
            <a:off x="3570095" y="3853680"/>
            <a:ext cx="198700" cy="429649"/>
          </a:xfrm>
          <a:custGeom>
            <a:avLst/>
            <a:gdLst>
              <a:gd name="T0" fmla="*/ 98 w 99"/>
              <a:gd name="T1" fmla="*/ 346 h 347"/>
              <a:gd name="T2" fmla="*/ 98 w 99"/>
              <a:gd name="T3" fmla="*/ 335 h 347"/>
              <a:gd name="T4" fmla="*/ 98 w 99"/>
              <a:gd name="T5" fmla="*/ 323 h 347"/>
              <a:gd name="T6" fmla="*/ 98 w 99"/>
              <a:gd name="T7" fmla="*/ 312 h 347"/>
              <a:gd name="T8" fmla="*/ 94 w 99"/>
              <a:gd name="T9" fmla="*/ 297 h 347"/>
              <a:gd name="T10" fmla="*/ 89 w 99"/>
              <a:gd name="T11" fmla="*/ 286 h 347"/>
              <a:gd name="T12" fmla="*/ 89 w 99"/>
              <a:gd name="T13" fmla="*/ 275 h 347"/>
              <a:gd name="T14" fmla="*/ 89 w 99"/>
              <a:gd name="T15" fmla="*/ 263 h 347"/>
              <a:gd name="T16" fmla="*/ 77 w 99"/>
              <a:gd name="T17" fmla="*/ 192 h 347"/>
              <a:gd name="T18" fmla="*/ 81 w 99"/>
              <a:gd name="T19" fmla="*/ 109 h 347"/>
              <a:gd name="T20" fmla="*/ 64 w 99"/>
              <a:gd name="T21" fmla="*/ 19 h 347"/>
              <a:gd name="T22" fmla="*/ 0 w 99"/>
              <a:gd name="T23" fmla="*/ 0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347"/>
              <a:gd name="T38" fmla="*/ 99 w 99"/>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347">
                <a:moveTo>
                  <a:pt x="98" y="346"/>
                </a:moveTo>
                <a:lnTo>
                  <a:pt x="98" y="335"/>
                </a:lnTo>
                <a:lnTo>
                  <a:pt x="98" y="323"/>
                </a:lnTo>
                <a:lnTo>
                  <a:pt x="98" y="312"/>
                </a:lnTo>
                <a:lnTo>
                  <a:pt x="94" y="297"/>
                </a:lnTo>
                <a:lnTo>
                  <a:pt x="89" y="286"/>
                </a:lnTo>
                <a:lnTo>
                  <a:pt x="89" y="275"/>
                </a:lnTo>
                <a:lnTo>
                  <a:pt x="89" y="263"/>
                </a:lnTo>
                <a:lnTo>
                  <a:pt x="77" y="192"/>
                </a:lnTo>
                <a:lnTo>
                  <a:pt x="81" y="109"/>
                </a:lnTo>
                <a:lnTo>
                  <a:pt x="64" y="1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3" name="Freeform 31">
            <a:extLst>
              <a:ext uri="{FF2B5EF4-FFF2-40B4-BE49-F238E27FC236}">
                <a16:creationId xmlns:a16="http://schemas.microsoft.com/office/drawing/2014/main" id="{BF560926-A5B5-46C0-8AF9-10DC184AE2E3}"/>
              </a:ext>
            </a:extLst>
          </p:cNvPr>
          <p:cNvSpPr>
            <a:spLocks/>
          </p:cNvSpPr>
          <p:nvPr>
            <p:custDataLst>
              <p:tags r:id="rId14"/>
            </p:custDataLst>
          </p:nvPr>
        </p:nvSpPr>
        <p:spPr bwMode="auto">
          <a:xfrm>
            <a:off x="3527946" y="4300664"/>
            <a:ext cx="285005" cy="43337"/>
          </a:xfrm>
          <a:custGeom>
            <a:avLst/>
            <a:gdLst>
              <a:gd name="T0" fmla="*/ 0 w 142"/>
              <a:gd name="T1" fmla="*/ 0 h 35"/>
              <a:gd name="T2" fmla="*/ 77 w 142"/>
              <a:gd name="T3" fmla="*/ 0 h 35"/>
              <a:gd name="T4" fmla="*/ 141 w 142"/>
              <a:gd name="T5" fmla="*/ 34 h 35"/>
              <a:gd name="T6" fmla="*/ 0 60000 65536"/>
              <a:gd name="T7" fmla="*/ 0 60000 65536"/>
              <a:gd name="T8" fmla="*/ 0 60000 65536"/>
              <a:gd name="T9" fmla="*/ 0 w 142"/>
              <a:gd name="T10" fmla="*/ 0 h 35"/>
              <a:gd name="T11" fmla="*/ 142 w 142"/>
              <a:gd name="T12" fmla="*/ 35 h 35"/>
            </a:gdLst>
            <a:ahLst/>
            <a:cxnLst>
              <a:cxn ang="T6">
                <a:pos x="T0" y="T1"/>
              </a:cxn>
              <a:cxn ang="T7">
                <a:pos x="T2" y="T3"/>
              </a:cxn>
              <a:cxn ang="T8">
                <a:pos x="T4" y="T5"/>
              </a:cxn>
            </a:cxnLst>
            <a:rect l="T9" t="T10" r="T11" b="T12"/>
            <a:pathLst>
              <a:path w="142" h="35">
                <a:moveTo>
                  <a:pt x="0" y="0"/>
                </a:moveTo>
                <a:lnTo>
                  <a:pt x="77" y="0"/>
                </a:lnTo>
                <a:lnTo>
                  <a:pt x="141" y="34"/>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4" name="Freeform 32">
            <a:extLst>
              <a:ext uri="{FF2B5EF4-FFF2-40B4-BE49-F238E27FC236}">
                <a16:creationId xmlns:a16="http://schemas.microsoft.com/office/drawing/2014/main" id="{7295A4EB-58F9-4318-89EA-284AE95B8849}"/>
              </a:ext>
            </a:extLst>
          </p:cNvPr>
          <p:cNvSpPr>
            <a:spLocks/>
          </p:cNvSpPr>
          <p:nvPr>
            <p:custDataLst>
              <p:tags r:id="rId15"/>
            </p:custDataLst>
          </p:nvPr>
        </p:nvSpPr>
        <p:spPr bwMode="auto">
          <a:xfrm>
            <a:off x="3714605" y="3206112"/>
            <a:ext cx="70248" cy="485367"/>
          </a:xfrm>
          <a:custGeom>
            <a:avLst/>
            <a:gdLst>
              <a:gd name="T0" fmla="*/ 0 w 35"/>
              <a:gd name="T1" fmla="*/ 0 h 392"/>
              <a:gd name="T2" fmla="*/ 0 w 35"/>
              <a:gd name="T3" fmla="*/ 11 h 392"/>
              <a:gd name="T4" fmla="*/ 17 w 35"/>
              <a:gd name="T5" fmla="*/ 30 h 392"/>
              <a:gd name="T6" fmla="*/ 26 w 35"/>
              <a:gd name="T7" fmla="*/ 41 h 392"/>
              <a:gd name="T8" fmla="*/ 26 w 35"/>
              <a:gd name="T9" fmla="*/ 53 h 392"/>
              <a:gd name="T10" fmla="*/ 26 w 35"/>
              <a:gd name="T11" fmla="*/ 64 h 392"/>
              <a:gd name="T12" fmla="*/ 26 w 35"/>
              <a:gd name="T13" fmla="*/ 75 h 392"/>
              <a:gd name="T14" fmla="*/ 26 w 35"/>
              <a:gd name="T15" fmla="*/ 86 h 392"/>
              <a:gd name="T16" fmla="*/ 34 w 35"/>
              <a:gd name="T17" fmla="*/ 98 h 392"/>
              <a:gd name="T18" fmla="*/ 34 w 35"/>
              <a:gd name="T19" fmla="*/ 109 h 392"/>
              <a:gd name="T20" fmla="*/ 34 w 35"/>
              <a:gd name="T21" fmla="*/ 120 h 392"/>
              <a:gd name="T22" fmla="*/ 34 w 35"/>
              <a:gd name="T23" fmla="*/ 132 h 392"/>
              <a:gd name="T24" fmla="*/ 30 w 35"/>
              <a:gd name="T25" fmla="*/ 143 h 392"/>
              <a:gd name="T26" fmla="*/ 26 w 35"/>
              <a:gd name="T27" fmla="*/ 158 h 392"/>
              <a:gd name="T28" fmla="*/ 13 w 35"/>
              <a:gd name="T29" fmla="*/ 165 h 392"/>
              <a:gd name="T30" fmla="*/ 13 w 35"/>
              <a:gd name="T31" fmla="*/ 177 h 392"/>
              <a:gd name="T32" fmla="*/ 9 w 35"/>
              <a:gd name="T33" fmla="*/ 192 h 392"/>
              <a:gd name="T34" fmla="*/ 9 w 35"/>
              <a:gd name="T35" fmla="*/ 207 h 392"/>
              <a:gd name="T36" fmla="*/ 9 w 35"/>
              <a:gd name="T37" fmla="*/ 222 h 392"/>
              <a:gd name="T38" fmla="*/ 9 w 35"/>
              <a:gd name="T39" fmla="*/ 233 h 392"/>
              <a:gd name="T40" fmla="*/ 9 w 35"/>
              <a:gd name="T41" fmla="*/ 244 h 392"/>
              <a:gd name="T42" fmla="*/ 9 w 35"/>
              <a:gd name="T43" fmla="*/ 256 h 392"/>
              <a:gd name="T44" fmla="*/ 9 w 35"/>
              <a:gd name="T45" fmla="*/ 267 h 392"/>
              <a:gd name="T46" fmla="*/ 9 w 35"/>
              <a:gd name="T47" fmla="*/ 282 h 392"/>
              <a:gd name="T48" fmla="*/ 9 w 35"/>
              <a:gd name="T49" fmla="*/ 297 h 392"/>
              <a:gd name="T50" fmla="*/ 13 w 35"/>
              <a:gd name="T51" fmla="*/ 312 h 392"/>
              <a:gd name="T52" fmla="*/ 17 w 35"/>
              <a:gd name="T53" fmla="*/ 323 h 392"/>
              <a:gd name="T54" fmla="*/ 21 w 35"/>
              <a:gd name="T55" fmla="*/ 335 h 392"/>
              <a:gd name="T56" fmla="*/ 21 w 35"/>
              <a:gd name="T57" fmla="*/ 346 h 392"/>
              <a:gd name="T58" fmla="*/ 17 w 35"/>
              <a:gd name="T59" fmla="*/ 357 h 392"/>
              <a:gd name="T60" fmla="*/ 13 w 35"/>
              <a:gd name="T61" fmla="*/ 368 h 392"/>
              <a:gd name="T62" fmla="*/ 13 w 35"/>
              <a:gd name="T63" fmla="*/ 380 h 392"/>
              <a:gd name="T64" fmla="*/ 9 w 35"/>
              <a:gd name="T65" fmla="*/ 391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92"/>
              <a:gd name="T101" fmla="*/ 35 w 35"/>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92">
                <a:moveTo>
                  <a:pt x="0" y="0"/>
                </a:moveTo>
                <a:lnTo>
                  <a:pt x="0" y="11"/>
                </a:lnTo>
                <a:lnTo>
                  <a:pt x="17" y="30"/>
                </a:lnTo>
                <a:lnTo>
                  <a:pt x="26" y="41"/>
                </a:lnTo>
                <a:lnTo>
                  <a:pt x="26" y="53"/>
                </a:lnTo>
                <a:lnTo>
                  <a:pt x="26" y="64"/>
                </a:lnTo>
                <a:lnTo>
                  <a:pt x="26" y="75"/>
                </a:lnTo>
                <a:lnTo>
                  <a:pt x="26" y="86"/>
                </a:lnTo>
                <a:lnTo>
                  <a:pt x="34" y="98"/>
                </a:lnTo>
                <a:lnTo>
                  <a:pt x="34" y="109"/>
                </a:lnTo>
                <a:lnTo>
                  <a:pt x="34" y="120"/>
                </a:lnTo>
                <a:lnTo>
                  <a:pt x="34" y="132"/>
                </a:lnTo>
                <a:lnTo>
                  <a:pt x="30" y="143"/>
                </a:lnTo>
                <a:lnTo>
                  <a:pt x="26" y="158"/>
                </a:lnTo>
                <a:lnTo>
                  <a:pt x="13" y="165"/>
                </a:lnTo>
                <a:lnTo>
                  <a:pt x="13" y="177"/>
                </a:lnTo>
                <a:lnTo>
                  <a:pt x="9" y="192"/>
                </a:lnTo>
                <a:lnTo>
                  <a:pt x="9" y="207"/>
                </a:lnTo>
                <a:lnTo>
                  <a:pt x="9" y="222"/>
                </a:lnTo>
                <a:lnTo>
                  <a:pt x="9" y="233"/>
                </a:lnTo>
                <a:lnTo>
                  <a:pt x="9" y="244"/>
                </a:lnTo>
                <a:lnTo>
                  <a:pt x="9" y="256"/>
                </a:lnTo>
                <a:lnTo>
                  <a:pt x="9" y="267"/>
                </a:lnTo>
                <a:lnTo>
                  <a:pt x="9" y="282"/>
                </a:lnTo>
                <a:lnTo>
                  <a:pt x="9" y="297"/>
                </a:lnTo>
                <a:lnTo>
                  <a:pt x="13" y="312"/>
                </a:lnTo>
                <a:lnTo>
                  <a:pt x="17" y="323"/>
                </a:lnTo>
                <a:lnTo>
                  <a:pt x="21" y="335"/>
                </a:lnTo>
                <a:lnTo>
                  <a:pt x="21" y="346"/>
                </a:lnTo>
                <a:lnTo>
                  <a:pt x="17" y="357"/>
                </a:lnTo>
                <a:lnTo>
                  <a:pt x="13" y="368"/>
                </a:lnTo>
                <a:lnTo>
                  <a:pt x="13" y="380"/>
                </a:lnTo>
                <a:lnTo>
                  <a:pt x="9" y="3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5" name="Freeform 33">
            <a:extLst>
              <a:ext uri="{FF2B5EF4-FFF2-40B4-BE49-F238E27FC236}">
                <a16:creationId xmlns:a16="http://schemas.microsoft.com/office/drawing/2014/main" id="{6BC56E02-2F54-44DA-9090-B0970361BC83}"/>
              </a:ext>
            </a:extLst>
          </p:cNvPr>
          <p:cNvSpPr>
            <a:spLocks/>
          </p:cNvSpPr>
          <p:nvPr>
            <p:custDataLst>
              <p:tags r:id="rId16"/>
            </p:custDataLst>
          </p:nvPr>
        </p:nvSpPr>
        <p:spPr bwMode="auto">
          <a:xfrm>
            <a:off x="3556045" y="3376980"/>
            <a:ext cx="186658" cy="44575"/>
          </a:xfrm>
          <a:custGeom>
            <a:avLst/>
            <a:gdLst>
              <a:gd name="T0" fmla="*/ 0 w 93"/>
              <a:gd name="T1" fmla="*/ 0 h 36"/>
              <a:gd name="T2" fmla="*/ 12 w 93"/>
              <a:gd name="T3" fmla="*/ 4 h 36"/>
              <a:gd name="T4" fmla="*/ 23 w 93"/>
              <a:gd name="T5" fmla="*/ 12 h 36"/>
              <a:gd name="T6" fmla="*/ 35 w 93"/>
              <a:gd name="T7" fmla="*/ 19 h 36"/>
              <a:gd name="T8" fmla="*/ 46 w 93"/>
              <a:gd name="T9" fmla="*/ 23 h 36"/>
              <a:gd name="T10" fmla="*/ 46 w 93"/>
              <a:gd name="T11" fmla="*/ 35 h 36"/>
              <a:gd name="T12" fmla="*/ 92 w 93"/>
              <a:gd name="T13" fmla="*/ 35 h 36"/>
              <a:gd name="T14" fmla="*/ 0 60000 65536"/>
              <a:gd name="T15" fmla="*/ 0 60000 65536"/>
              <a:gd name="T16" fmla="*/ 0 60000 65536"/>
              <a:gd name="T17" fmla="*/ 0 60000 65536"/>
              <a:gd name="T18" fmla="*/ 0 60000 65536"/>
              <a:gd name="T19" fmla="*/ 0 60000 65536"/>
              <a:gd name="T20" fmla="*/ 0 60000 65536"/>
              <a:gd name="T21" fmla="*/ 0 w 93"/>
              <a:gd name="T22" fmla="*/ 0 h 36"/>
              <a:gd name="T23" fmla="*/ 93 w 9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6">
                <a:moveTo>
                  <a:pt x="0" y="0"/>
                </a:moveTo>
                <a:lnTo>
                  <a:pt x="12" y="4"/>
                </a:lnTo>
                <a:lnTo>
                  <a:pt x="23" y="12"/>
                </a:lnTo>
                <a:lnTo>
                  <a:pt x="35" y="19"/>
                </a:lnTo>
                <a:lnTo>
                  <a:pt x="46" y="23"/>
                </a:lnTo>
                <a:lnTo>
                  <a:pt x="46" y="35"/>
                </a:lnTo>
                <a:lnTo>
                  <a:pt x="92" y="3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6" name="Line 34">
            <a:extLst>
              <a:ext uri="{FF2B5EF4-FFF2-40B4-BE49-F238E27FC236}">
                <a16:creationId xmlns:a16="http://schemas.microsoft.com/office/drawing/2014/main" id="{5699F022-621F-48AA-B0A5-F15BBD191093}"/>
              </a:ext>
            </a:extLst>
          </p:cNvPr>
          <p:cNvSpPr>
            <a:spLocks noChangeShapeType="1"/>
          </p:cNvSpPr>
          <p:nvPr>
            <p:custDataLst>
              <p:tags r:id="rId17"/>
            </p:custDataLst>
          </p:nvPr>
        </p:nvSpPr>
        <p:spPr bwMode="auto">
          <a:xfrm>
            <a:off x="3612245" y="3518133"/>
            <a:ext cx="112396" cy="37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7" name="Freeform 35">
            <a:extLst>
              <a:ext uri="{FF2B5EF4-FFF2-40B4-BE49-F238E27FC236}">
                <a16:creationId xmlns:a16="http://schemas.microsoft.com/office/drawing/2014/main" id="{7824CCD8-A018-4170-B412-74E64990E746}"/>
              </a:ext>
            </a:extLst>
          </p:cNvPr>
          <p:cNvSpPr>
            <a:spLocks/>
          </p:cNvSpPr>
          <p:nvPr>
            <p:custDataLst>
              <p:tags r:id="rId18"/>
            </p:custDataLst>
          </p:nvPr>
        </p:nvSpPr>
        <p:spPr bwMode="auto">
          <a:xfrm>
            <a:off x="3451678" y="4393527"/>
            <a:ext cx="78275" cy="53242"/>
          </a:xfrm>
          <a:custGeom>
            <a:avLst/>
            <a:gdLst>
              <a:gd name="T0" fmla="*/ 34 w 39"/>
              <a:gd name="T1" fmla="*/ 42 h 43"/>
              <a:gd name="T2" fmla="*/ 38 w 39"/>
              <a:gd name="T3" fmla="*/ 31 h 43"/>
              <a:gd name="T4" fmla="*/ 30 w 39"/>
              <a:gd name="T5" fmla="*/ 19 h 43"/>
              <a:gd name="T6" fmla="*/ 30 w 39"/>
              <a:gd name="T7" fmla="*/ 8 h 43"/>
              <a:gd name="T8" fmla="*/ 17 w 39"/>
              <a:gd name="T9" fmla="*/ 0 h 43"/>
              <a:gd name="T10" fmla="*/ 0 w 39"/>
              <a:gd name="T11" fmla="*/ 0 h 43"/>
              <a:gd name="T12" fmla="*/ 0 60000 65536"/>
              <a:gd name="T13" fmla="*/ 0 60000 65536"/>
              <a:gd name="T14" fmla="*/ 0 60000 65536"/>
              <a:gd name="T15" fmla="*/ 0 60000 65536"/>
              <a:gd name="T16" fmla="*/ 0 60000 65536"/>
              <a:gd name="T17" fmla="*/ 0 60000 65536"/>
              <a:gd name="T18" fmla="*/ 0 w 39"/>
              <a:gd name="T19" fmla="*/ 0 h 43"/>
              <a:gd name="T20" fmla="*/ 39 w 3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39" h="43">
                <a:moveTo>
                  <a:pt x="34" y="42"/>
                </a:moveTo>
                <a:lnTo>
                  <a:pt x="38" y="31"/>
                </a:lnTo>
                <a:lnTo>
                  <a:pt x="30" y="19"/>
                </a:lnTo>
                <a:lnTo>
                  <a:pt x="30" y="8"/>
                </a:lnTo>
                <a:lnTo>
                  <a:pt x="17" y="0"/>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8" name="Freeform 36">
            <a:extLst>
              <a:ext uri="{FF2B5EF4-FFF2-40B4-BE49-F238E27FC236}">
                <a16:creationId xmlns:a16="http://schemas.microsoft.com/office/drawing/2014/main" id="{60922617-8A6D-4F73-94F7-D67E5A6F7C6F}"/>
              </a:ext>
            </a:extLst>
          </p:cNvPr>
          <p:cNvSpPr>
            <a:spLocks/>
          </p:cNvSpPr>
          <p:nvPr>
            <p:custDataLst>
              <p:tags r:id="rId19"/>
            </p:custDataLst>
          </p:nvPr>
        </p:nvSpPr>
        <p:spPr bwMode="auto">
          <a:xfrm>
            <a:off x="3588159" y="4192941"/>
            <a:ext cx="62219" cy="253828"/>
          </a:xfrm>
          <a:custGeom>
            <a:avLst/>
            <a:gdLst>
              <a:gd name="T0" fmla="*/ 17 w 31"/>
              <a:gd name="T1" fmla="*/ 204 h 205"/>
              <a:gd name="T2" fmla="*/ 17 w 31"/>
              <a:gd name="T3" fmla="*/ 193 h 205"/>
              <a:gd name="T4" fmla="*/ 17 w 31"/>
              <a:gd name="T5" fmla="*/ 178 h 205"/>
              <a:gd name="T6" fmla="*/ 4 w 31"/>
              <a:gd name="T7" fmla="*/ 170 h 205"/>
              <a:gd name="T8" fmla="*/ 0 w 31"/>
              <a:gd name="T9" fmla="*/ 151 h 205"/>
              <a:gd name="T10" fmla="*/ 0 w 31"/>
              <a:gd name="T11" fmla="*/ 136 h 205"/>
              <a:gd name="T12" fmla="*/ 0 w 31"/>
              <a:gd name="T13" fmla="*/ 125 h 205"/>
              <a:gd name="T14" fmla="*/ 13 w 31"/>
              <a:gd name="T15" fmla="*/ 117 h 205"/>
              <a:gd name="T16" fmla="*/ 26 w 31"/>
              <a:gd name="T17" fmla="*/ 117 h 205"/>
              <a:gd name="T18" fmla="*/ 30 w 31"/>
              <a:gd name="T19" fmla="*/ 106 h 205"/>
              <a:gd name="T20" fmla="*/ 30 w 31"/>
              <a:gd name="T21" fmla="*/ 94 h 205"/>
              <a:gd name="T22" fmla="*/ 30 w 31"/>
              <a:gd name="T23" fmla="*/ 83 h 205"/>
              <a:gd name="T24" fmla="*/ 30 w 31"/>
              <a:gd name="T25" fmla="*/ 72 h 205"/>
              <a:gd name="T26" fmla="*/ 30 w 31"/>
              <a:gd name="T27" fmla="*/ 60 h 205"/>
              <a:gd name="T28" fmla="*/ 30 w 31"/>
              <a:gd name="T29" fmla="*/ 45 h 205"/>
              <a:gd name="T30" fmla="*/ 30 w 31"/>
              <a:gd name="T31" fmla="*/ 34 h 205"/>
              <a:gd name="T32" fmla="*/ 30 w 31"/>
              <a:gd name="T33" fmla="*/ 23 h 205"/>
              <a:gd name="T34" fmla="*/ 30 w 31"/>
              <a:gd name="T35" fmla="*/ 11 h 205"/>
              <a:gd name="T36" fmla="*/ 30 w 31"/>
              <a:gd name="T37" fmla="*/ 0 h 2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05"/>
              <a:gd name="T59" fmla="*/ 31 w 31"/>
              <a:gd name="T60" fmla="*/ 205 h 2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05">
                <a:moveTo>
                  <a:pt x="17" y="204"/>
                </a:moveTo>
                <a:lnTo>
                  <a:pt x="17" y="193"/>
                </a:lnTo>
                <a:lnTo>
                  <a:pt x="17" y="178"/>
                </a:lnTo>
                <a:lnTo>
                  <a:pt x="4" y="170"/>
                </a:lnTo>
                <a:lnTo>
                  <a:pt x="0" y="151"/>
                </a:lnTo>
                <a:lnTo>
                  <a:pt x="0" y="136"/>
                </a:lnTo>
                <a:lnTo>
                  <a:pt x="0" y="125"/>
                </a:lnTo>
                <a:lnTo>
                  <a:pt x="13" y="117"/>
                </a:lnTo>
                <a:lnTo>
                  <a:pt x="26" y="117"/>
                </a:lnTo>
                <a:lnTo>
                  <a:pt x="30" y="106"/>
                </a:lnTo>
                <a:lnTo>
                  <a:pt x="30" y="94"/>
                </a:lnTo>
                <a:lnTo>
                  <a:pt x="30" y="83"/>
                </a:lnTo>
                <a:lnTo>
                  <a:pt x="30" y="72"/>
                </a:lnTo>
                <a:lnTo>
                  <a:pt x="30" y="60"/>
                </a:lnTo>
                <a:lnTo>
                  <a:pt x="30" y="45"/>
                </a:lnTo>
                <a:lnTo>
                  <a:pt x="30" y="34"/>
                </a:lnTo>
                <a:lnTo>
                  <a:pt x="30" y="23"/>
                </a:lnTo>
                <a:lnTo>
                  <a:pt x="30" y="11"/>
                </a:lnTo>
                <a:lnTo>
                  <a:pt x="3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29" name="Freeform 37">
            <a:extLst>
              <a:ext uri="{FF2B5EF4-FFF2-40B4-BE49-F238E27FC236}">
                <a16:creationId xmlns:a16="http://schemas.microsoft.com/office/drawing/2014/main" id="{4E560C5F-6838-4C15-A516-3AE5CC1D772F}"/>
              </a:ext>
            </a:extLst>
          </p:cNvPr>
          <p:cNvSpPr>
            <a:spLocks/>
          </p:cNvSpPr>
          <p:nvPr>
            <p:custDataLst>
              <p:tags r:id="rId20"/>
            </p:custDataLst>
          </p:nvPr>
        </p:nvSpPr>
        <p:spPr bwMode="auto">
          <a:xfrm>
            <a:off x="3660413" y="4357620"/>
            <a:ext cx="152537" cy="91625"/>
          </a:xfrm>
          <a:custGeom>
            <a:avLst/>
            <a:gdLst>
              <a:gd name="T0" fmla="*/ 75 w 76"/>
              <a:gd name="T1" fmla="*/ 73 h 74"/>
              <a:gd name="T2" fmla="*/ 75 w 76"/>
              <a:gd name="T3" fmla="*/ 63 h 74"/>
              <a:gd name="T4" fmla="*/ 75 w 76"/>
              <a:gd name="T5" fmla="*/ 53 h 74"/>
              <a:gd name="T6" fmla="*/ 75 w 76"/>
              <a:gd name="T7" fmla="*/ 45 h 74"/>
              <a:gd name="T8" fmla="*/ 66 w 76"/>
              <a:gd name="T9" fmla="*/ 40 h 74"/>
              <a:gd name="T10" fmla="*/ 58 w 76"/>
              <a:gd name="T11" fmla="*/ 40 h 74"/>
              <a:gd name="T12" fmla="*/ 58 w 76"/>
              <a:gd name="T13" fmla="*/ 33 h 74"/>
              <a:gd name="T14" fmla="*/ 49 w 76"/>
              <a:gd name="T15" fmla="*/ 23 h 74"/>
              <a:gd name="T16" fmla="*/ 40 w 76"/>
              <a:gd name="T17" fmla="*/ 18 h 74"/>
              <a:gd name="T18" fmla="*/ 32 w 76"/>
              <a:gd name="T19" fmla="*/ 18 h 74"/>
              <a:gd name="T20" fmla="*/ 17 w 76"/>
              <a:gd name="T21" fmla="*/ 10 h 74"/>
              <a:gd name="T22" fmla="*/ 9 w 76"/>
              <a:gd name="T23" fmla="*/ 8 h 74"/>
              <a:gd name="T24" fmla="*/ 0 w 7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74"/>
              <a:gd name="T41" fmla="*/ 76 w 7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74">
                <a:moveTo>
                  <a:pt x="75" y="73"/>
                </a:moveTo>
                <a:lnTo>
                  <a:pt x="75" y="63"/>
                </a:lnTo>
                <a:lnTo>
                  <a:pt x="75" y="53"/>
                </a:lnTo>
                <a:lnTo>
                  <a:pt x="75" y="45"/>
                </a:lnTo>
                <a:lnTo>
                  <a:pt x="66" y="40"/>
                </a:lnTo>
                <a:lnTo>
                  <a:pt x="58" y="40"/>
                </a:lnTo>
                <a:lnTo>
                  <a:pt x="58" y="33"/>
                </a:lnTo>
                <a:lnTo>
                  <a:pt x="49" y="23"/>
                </a:lnTo>
                <a:lnTo>
                  <a:pt x="40" y="18"/>
                </a:lnTo>
                <a:lnTo>
                  <a:pt x="32" y="18"/>
                </a:lnTo>
                <a:lnTo>
                  <a:pt x="17" y="10"/>
                </a:lnTo>
                <a:lnTo>
                  <a:pt x="9" y="8"/>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0" name="Freeform 38">
            <a:extLst>
              <a:ext uri="{FF2B5EF4-FFF2-40B4-BE49-F238E27FC236}">
                <a16:creationId xmlns:a16="http://schemas.microsoft.com/office/drawing/2014/main" id="{D609A122-AE1C-4AFC-9115-494399BA90BB}"/>
              </a:ext>
            </a:extLst>
          </p:cNvPr>
          <p:cNvSpPr>
            <a:spLocks/>
          </p:cNvSpPr>
          <p:nvPr>
            <p:custDataLst>
              <p:tags r:id="rId21"/>
            </p:custDataLst>
          </p:nvPr>
        </p:nvSpPr>
        <p:spPr bwMode="auto">
          <a:xfrm>
            <a:off x="3768796" y="4389812"/>
            <a:ext cx="194687" cy="59433"/>
          </a:xfrm>
          <a:custGeom>
            <a:avLst/>
            <a:gdLst>
              <a:gd name="T0" fmla="*/ 0 w 97"/>
              <a:gd name="T1" fmla="*/ 0 h 48"/>
              <a:gd name="T2" fmla="*/ 8 w 97"/>
              <a:gd name="T3" fmla="*/ 0 h 48"/>
              <a:gd name="T4" fmla="*/ 20 w 97"/>
              <a:gd name="T5" fmla="*/ 0 h 48"/>
              <a:gd name="T6" fmla="*/ 28 w 97"/>
              <a:gd name="T7" fmla="*/ 0 h 48"/>
              <a:gd name="T8" fmla="*/ 31 w 97"/>
              <a:gd name="T9" fmla="*/ 7 h 48"/>
              <a:gd name="T10" fmla="*/ 31 w 97"/>
              <a:gd name="T11" fmla="*/ 15 h 48"/>
              <a:gd name="T12" fmla="*/ 40 w 97"/>
              <a:gd name="T13" fmla="*/ 20 h 48"/>
              <a:gd name="T14" fmla="*/ 48 w 97"/>
              <a:gd name="T15" fmla="*/ 20 h 48"/>
              <a:gd name="T16" fmla="*/ 56 w 97"/>
              <a:gd name="T17" fmla="*/ 20 h 48"/>
              <a:gd name="T18" fmla="*/ 65 w 97"/>
              <a:gd name="T19" fmla="*/ 20 h 48"/>
              <a:gd name="T20" fmla="*/ 73 w 97"/>
              <a:gd name="T21" fmla="*/ 20 h 48"/>
              <a:gd name="T22" fmla="*/ 82 w 97"/>
              <a:gd name="T23" fmla="*/ 30 h 48"/>
              <a:gd name="T24" fmla="*/ 85 w 97"/>
              <a:gd name="T25" fmla="*/ 37 h 48"/>
              <a:gd name="T26" fmla="*/ 96 w 97"/>
              <a:gd name="T27" fmla="*/ 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48"/>
              <a:gd name="T44" fmla="*/ 97 w 97"/>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48">
                <a:moveTo>
                  <a:pt x="0" y="0"/>
                </a:moveTo>
                <a:lnTo>
                  <a:pt x="8" y="0"/>
                </a:lnTo>
                <a:lnTo>
                  <a:pt x="20" y="0"/>
                </a:lnTo>
                <a:lnTo>
                  <a:pt x="28" y="0"/>
                </a:lnTo>
                <a:lnTo>
                  <a:pt x="31" y="7"/>
                </a:lnTo>
                <a:lnTo>
                  <a:pt x="31" y="15"/>
                </a:lnTo>
                <a:lnTo>
                  <a:pt x="40" y="20"/>
                </a:lnTo>
                <a:lnTo>
                  <a:pt x="48" y="20"/>
                </a:lnTo>
                <a:lnTo>
                  <a:pt x="56" y="20"/>
                </a:lnTo>
                <a:lnTo>
                  <a:pt x="65" y="20"/>
                </a:lnTo>
                <a:lnTo>
                  <a:pt x="73" y="20"/>
                </a:lnTo>
                <a:lnTo>
                  <a:pt x="82" y="30"/>
                </a:lnTo>
                <a:lnTo>
                  <a:pt x="85" y="37"/>
                </a:lnTo>
                <a:lnTo>
                  <a:pt x="96" y="47"/>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1" name="Freeform 39">
            <a:extLst>
              <a:ext uri="{FF2B5EF4-FFF2-40B4-BE49-F238E27FC236}">
                <a16:creationId xmlns:a16="http://schemas.microsoft.com/office/drawing/2014/main" id="{F48DF06C-2672-4D01-B4EF-DFEF70CE8482}"/>
              </a:ext>
            </a:extLst>
          </p:cNvPr>
          <p:cNvSpPr>
            <a:spLocks/>
          </p:cNvSpPr>
          <p:nvPr>
            <p:custDataLst>
              <p:tags r:id="rId22"/>
            </p:custDataLst>
          </p:nvPr>
        </p:nvSpPr>
        <p:spPr bwMode="auto">
          <a:xfrm>
            <a:off x="3622280" y="3721195"/>
            <a:ext cx="92326" cy="26002"/>
          </a:xfrm>
          <a:custGeom>
            <a:avLst/>
            <a:gdLst>
              <a:gd name="T0" fmla="*/ 0 w 46"/>
              <a:gd name="T1" fmla="*/ 0 h 21"/>
              <a:gd name="T2" fmla="*/ 8 w 46"/>
              <a:gd name="T3" fmla="*/ 3 h 21"/>
              <a:gd name="T4" fmla="*/ 17 w 46"/>
              <a:gd name="T5" fmla="*/ 8 h 21"/>
              <a:gd name="T6" fmla="*/ 20 w 46"/>
              <a:gd name="T7" fmla="*/ 15 h 21"/>
              <a:gd name="T8" fmla="*/ 45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0"/>
                </a:moveTo>
                <a:lnTo>
                  <a:pt x="8" y="3"/>
                </a:lnTo>
                <a:lnTo>
                  <a:pt x="17" y="8"/>
                </a:lnTo>
                <a:lnTo>
                  <a:pt x="20" y="15"/>
                </a:lnTo>
                <a:lnTo>
                  <a:pt x="45" y="2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2" name="Freeform 40">
            <a:extLst>
              <a:ext uri="{FF2B5EF4-FFF2-40B4-BE49-F238E27FC236}">
                <a16:creationId xmlns:a16="http://schemas.microsoft.com/office/drawing/2014/main" id="{10E9BC30-51F8-4937-B03F-1388DBA592BC}"/>
              </a:ext>
            </a:extLst>
          </p:cNvPr>
          <p:cNvSpPr>
            <a:spLocks/>
          </p:cNvSpPr>
          <p:nvPr>
            <p:custDataLst>
              <p:tags r:id="rId23"/>
            </p:custDataLst>
          </p:nvPr>
        </p:nvSpPr>
        <p:spPr bwMode="auto">
          <a:xfrm>
            <a:off x="3622280" y="4038169"/>
            <a:ext cx="120425" cy="60671"/>
          </a:xfrm>
          <a:custGeom>
            <a:avLst/>
            <a:gdLst>
              <a:gd name="T0" fmla="*/ 0 w 60"/>
              <a:gd name="T1" fmla="*/ 48 h 49"/>
              <a:gd name="T2" fmla="*/ 8 w 60"/>
              <a:gd name="T3" fmla="*/ 43 h 49"/>
              <a:gd name="T4" fmla="*/ 8 w 60"/>
              <a:gd name="T5" fmla="*/ 35 h 49"/>
              <a:gd name="T6" fmla="*/ 8 w 60"/>
              <a:gd name="T7" fmla="*/ 28 h 49"/>
              <a:gd name="T8" fmla="*/ 8 w 60"/>
              <a:gd name="T9" fmla="*/ 15 h 49"/>
              <a:gd name="T10" fmla="*/ 17 w 60"/>
              <a:gd name="T11" fmla="*/ 15 h 49"/>
              <a:gd name="T12" fmla="*/ 31 w 60"/>
              <a:gd name="T13" fmla="*/ 15 h 49"/>
              <a:gd name="T14" fmla="*/ 39 w 60"/>
              <a:gd name="T15" fmla="*/ 15 h 49"/>
              <a:gd name="T16" fmla="*/ 42 w 60"/>
              <a:gd name="T17" fmla="*/ 8 h 49"/>
              <a:gd name="T18" fmla="*/ 42 w 60"/>
              <a:gd name="T19" fmla="*/ 0 h 49"/>
              <a:gd name="T20" fmla="*/ 51 w 60"/>
              <a:gd name="T21" fmla="*/ 3 h 49"/>
              <a:gd name="T22" fmla="*/ 59 w 60"/>
              <a:gd name="T23" fmla="*/ 5 h 49"/>
              <a:gd name="T24" fmla="*/ 56 w 60"/>
              <a:gd name="T25" fmla="*/ 13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49"/>
              <a:gd name="T41" fmla="*/ 60 w 6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49">
                <a:moveTo>
                  <a:pt x="0" y="48"/>
                </a:moveTo>
                <a:lnTo>
                  <a:pt x="8" y="43"/>
                </a:lnTo>
                <a:lnTo>
                  <a:pt x="8" y="35"/>
                </a:lnTo>
                <a:lnTo>
                  <a:pt x="8" y="28"/>
                </a:lnTo>
                <a:lnTo>
                  <a:pt x="8" y="15"/>
                </a:lnTo>
                <a:lnTo>
                  <a:pt x="17" y="15"/>
                </a:lnTo>
                <a:lnTo>
                  <a:pt x="31" y="15"/>
                </a:lnTo>
                <a:lnTo>
                  <a:pt x="39" y="15"/>
                </a:lnTo>
                <a:lnTo>
                  <a:pt x="42" y="8"/>
                </a:lnTo>
                <a:lnTo>
                  <a:pt x="42" y="0"/>
                </a:lnTo>
                <a:lnTo>
                  <a:pt x="51" y="3"/>
                </a:lnTo>
                <a:lnTo>
                  <a:pt x="59" y="5"/>
                </a:lnTo>
                <a:lnTo>
                  <a:pt x="56" y="1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3" name="Freeform 41">
            <a:extLst>
              <a:ext uri="{FF2B5EF4-FFF2-40B4-BE49-F238E27FC236}">
                <a16:creationId xmlns:a16="http://schemas.microsoft.com/office/drawing/2014/main" id="{DCFBDB63-50A0-43B1-814E-FB0B382553BF}"/>
              </a:ext>
            </a:extLst>
          </p:cNvPr>
          <p:cNvSpPr>
            <a:spLocks/>
          </p:cNvSpPr>
          <p:nvPr>
            <p:custDataLst>
              <p:tags r:id="rId24"/>
            </p:custDataLst>
          </p:nvPr>
        </p:nvSpPr>
        <p:spPr bwMode="auto">
          <a:xfrm>
            <a:off x="3457698" y="2673694"/>
            <a:ext cx="32113" cy="89149"/>
          </a:xfrm>
          <a:custGeom>
            <a:avLst/>
            <a:gdLst>
              <a:gd name="T0" fmla="*/ 9 w 16"/>
              <a:gd name="T1" fmla="*/ 0 h 72"/>
              <a:gd name="T2" fmla="*/ 9 w 16"/>
              <a:gd name="T3" fmla="*/ 8 h 72"/>
              <a:gd name="T4" fmla="*/ 15 w 16"/>
              <a:gd name="T5" fmla="*/ 15 h 72"/>
              <a:gd name="T6" fmla="*/ 15 w 16"/>
              <a:gd name="T7" fmla="*/ 25 h 72"/>
              <a:gd name="T8" fmla="*/ 15 w 16"/>
              <a:gd name="T9" fmla="*/ 33 h 72"/>
              <a:gd name="T10" fmla="*/ 15 w 16"/>
              <a:gd name="T11" fmla="*/ 41 h 72"/>
              <a:gd name="T12" fmla="*/ 9 w 16"/>
              <a:gd name="T13" fmla="*/ 48 h 72"/>
              <a:gd name="T14" fmla="*/ 6 w 16"/>
              <a:gd name="T15" fmla="*/ 56 h 72"/>
              <a:gd name="T16" fmla="*/ 0 w 16"/>
              <a:gd name="T17" fmla="*/ 63 h 72"/>
              <a:gd name="T18" fmla="*/ 0 w 16"/>
              <a:gd name="T19" fmla="*/ 7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72"/>
              <a:gd name="T32" fmla="*/ 16 w 16"/>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72">
                <a:moveTo>
                  <a:pt x="9" y="0"/>
                </a:moveTo>
                <a:lnTo>
                  <a:pt x="9" y="8"/>
                </a:lnTo>
                <a:lnTo>
                  <a:pt x="15" y="15"/>
                </a:lnTo>
                <a:lnTo>
                  <a:pt x="15" y="25"/>
                </a:lnTo>
                <a:lnTo>
                  <a:pt x="15" y="33"/>
                </a:lnTo>
                <a:lnTo>
                  <a:pt x="15" y="41"/>
                </a:lnTo>
                <a:lnTo>
                  <a:pt x="9" y="48"/>
                </a:lnTo>
                <a:lnTo>
                  <a:pt x="6" y="56"/>
                </a:lnTo>
                <a:lnTo>
                  <a:pt x="0" y="63"/>
                </a:lnTo>
                <a:lnTo>
                  <a:pt x="0" y="7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4" name="Freeform 42">
            <a:extLst>
              <a:ext uri="{FF2B5EF4-FFF2-40B4-BE49-F238E27FC236}">
                <a16:creationId xmlns:a16="http://schemas.microsoft.com/office/drawing/2014/main" id="{5C7041A5-253D-460B-9EC5-F322B9546139}"/>
              </a:ext>
            </a:extLst>
          </p:cNvPr>
          <p:cNvSpPr>
            <a:spLocks/>
          </p:cNvSpPr>
          <p:nvPr>
            <p:custDataLst>
              <p:tags r:id="rId25"/>
            </p:custDataLst>
          </p:nvPr>
        </p:nvSpPr>
        <p:spPr bwMode="auto">
          <a:xfrm>
            <a:off x="3588159" y="2667504"/>
            <a:ext cx="60211" cy="299640"/>
          </a:xfrm>
          <a:custGeom>
            <a:avLst/>
            <a:gdLst>
              <a:gd name="T0" fmla="*/ 9 w 30"/>
              <a:gd name="T1" fmla="*/ 0 h 242"/>
              <a:gd name="T2" fmla="*/ 9 w 30"/>
              <a:gd name="T3" fmla="*/ 10 h 242"/>
              <a:gd name="T4" fmla="*/ 9 w 30"/>
              <a:gd name="T5" fmla="*/ 18 h 242"/>
              <a:gd name="T6" fmla="*/ 9 w 30"/>
              <a:gd name="T7" fmla="*/ 25 h 242"/>
              <a:gd name="T8" fmla="*/ 12 w 30"/>
              <a:gd name="T9" fmla="*/ 33 h 242"/>
              <a:gd name="T10" fmla="*/ 23 w 30"/>
              <a:gd name="T11" fmla="*/ 43 h 242"/>
              <a:gd name="T12" fmla="*/ 29 w 30"/>
              <a:gd name="T13" fmla="*/ 50 h 242"/>
              <a:gd name="T14" fmla="*/ 29 w 30"/>
              <a:gd name="T15" fmla="*/ 58 h 242"/>
              <a:gd name="T16" fmla="*/ 29 w 30"/>
              <a:gd name="T17" fmla="*/ 68 h 242"/>
              <a:gd name="T18" fmla="*/ 29 w 30"/>
              <a:gd name="T19" fmla="*/ 75 h 242"/>
              <a:gd name="T20" fmla="*/ 26 w 30"/>
              <a:gd name="T21" fmla="*/ 85 h 242"/>
              <a:gd name="T22" fmla="*/ 23 w 30"/>
              <a:gd name="T23" fmla="*/ 93 h 242"/>
              <a:gd name="T24" fmla="*/ 17 w 30"/>
              <a:gd name="T25" fmla="*/ 103 h 242"/>
              <a:gd name="T26" fmla="*/ 15 w 30"/>
              <a:gd name="T27" fmla="*/ 110 h 242"/>
              <a:gd name="T28" fmla="*/ 9 w 30"/>
              <a:gd name="T29" fmla="*/ 121 h 242"/>
              <a:gd name="T30" fmla="*/ 3 w 30"/>
              <a:gd name="T31" fmla="*/ 131 h 242"/>
              <a:gd name="T32" fmla="*/ 0 w 30"/>
              <a:gd name="T33" fmla="*/ 141 h 242"/>
              <a:gd name="T34" fmla="*/ 0 w 30"/>
              <a:gd name="T35" fmla="*/ 153 h 242"/>
              <a:gd name="T36" fmla="*/ 0 w 30"/>
              <a:gd name="T37" fmla="*/ 161 h 242"/>
              <a:gd name="T38" fmla="*/ 0 w 30"/>
              <a:gd name="T39" fmla="*/ 171 h 242"/>
              <a:gd name="T40" fmla="*/ 0 w 30"/>
              <a:gd name="T41" fmla="*/ 178 h 242"/>
              <a:gd name="T42" fmla="*/ 0 w 30"/>
              <a:gd name="T43" fmla="*/ 186 h 242"/>
              <a:gd name="T44" fmla="*/ 0 w 30"/>
              <a:gd name="T45" fmla="*/ 193 h 242"/>
              <a:gd name="T46" fmla="*/ 0 w 30"/>
              <a:gd name="T47" fmla="*/ 201 h 242"/>
              <a:gd name="T48" fmla="*/ 0 w 30"/>
              <a:gd name="T49" fmla="*/ 211 h 242"/>
              <a:gd name="T50" fmla="*/ 0 w 30"/>
              <a:gd name="T51" fmla="*/ 218 h 242"/>
              <a:gd name="T52" fmla="*/ 0 w 30"/>
              <a:gd name="T53" fmla="*/ 226 h 242"/>
              <a:gd name="T54" fmla="*/ 0 w 30"/>
              <a:gd name="T55" fmla="*/ 233 h 242"/>
              <a:gd name="T56" fmla="*/ 0 w 30"/>
              <a:gd name="T57" fmla="*/ 241 h 2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42"/>
              <a:gd name="T89" fmla="*/ 30 w 30"/>
              <a:gd name="T90" fmla="*/ 242 h 2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42">
                <a:moveTo>
                  <a:pt x="9" y="0"/>
                </a:moveTo>
                <a:lnTo>
                  <a:pt x="9" y="10"/>
                </a:lnTo>
                <a:lnTo>
                  <a:pt x="9" y="18"/>
                </a:lnTo>
                <a:lnTo>
                  <a:pt x="9" y="25"/>
                </a:lnTo>
                <a:lnTo>
                  <a:pt x="12" y="33"/>
                </a:lnTo>
                <a:lnTo>
                  <a:pt x="23" y="43"/>
                </a:lnTo>
                <a:lnTo>
                  <a:pt x="29" y="50"/>
                </a:lnTo>
                <a:lnTo>
                  <a:pt x="29" y="58"/>
                </a:lnTo>
                <a:lnTo>
                  <a:pt x="29" y="68"/>
                </a:lnTo>
                <a:lnTo>
                  <a:pt x="29" y="75"/>
                </a:lnTo>
                <a:lnTo>
                  <a:pt x="26" y="85"/>
                </a:lnTo>
                <a:lnTo>
                  <a:pt x="23" y="93"/>
                </a:lnTo>
                <a:lnTo>
                  <a:pt x="17" y="103"/>
                </a:lnTo>
                <a:lnTo>
                  <a:pt x="15" y="110"/>
                </a:lnTo>
                <a:lnTo>
                  <a:pt x="9" y="121"/>
                </a:lnTo>
                <a:lnTo>
                  <a:pt x="3" y="131"/>
                </a:lnTo>
                <a:lnTo>
                  <a:pt x="0" y="141"/>
                </a:lnTo>
                <a:lnTo>
                  <a:pt x="0" y="153"/>
                </a:lnTo>
                <a:lnTo>
                  <a:pt x="0" y="161"/>
                </a:lnTo>
                <a:lnTo>
                  <a:pt x="0" y="171"/>
                </a:lnTo>
                <a:lnTo>
                  <a:pt x="0" y="178"/>
                </a:lnTo>
                <a:lnTo>
                  <a:pt x="0" y="186"/>
                </a:lnTo>
                <a:lnTo>
                  <a:pt x="0" y="193"/>
                </a:lnTo>
                <a:lnTo>
                  <a:pt x="0" y="201"/>
                </a:lnTo>
                <a:lnTo>
                  <a:pt x="0" y="211"/>
                </a:lnTo>
                <a:lnTo>
                  <a:pt x="0" y="218"/>
                </a:lnTo>
                <a:lnTo>
                  <a:pt x="0" y="226"/>
                </a:lnTo>
                <a:lnTo>
                  <a:pt x="0" y="233"/>
                </a:lnTo>
                <a:lnTo>
                  <a:pt x="0" y="24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5" name="Freeform 43">
            <a:extLst>
              <a:ext uri="{FF2B5EF4-FFF2-40B4-BE49-F238E27FC236}">
                <a16:creationId xmlns:a16="http://schemas.microsoft.com/office/drawing/2014/main" id="{65380267-57B9-43E8-8C9B-B2C27D001141}"/>
              </a:ext>
            </a:extLst>
          </p:cNvPr>
          <p:cNvSpPr>
            <a:spLocks/>
          </p:cNvSpPr>
          <p:nvPr>
            <p:custDataLst>
              <p:tags r:id="rId26"/>
            </p:custDataLst>
          </p:nvPr>
        </p:nvSpPr>
        <p:spPr bwMode="auto">
          <a:xfrm>
            <a:off x="3650378" y="2665026"/>
            <a:ext cx="132468" cy="237731"/>
          </a:xfrm>
          <a:custGeom>
            <a:avLst/>
            <a:gdLst>
              <a:gd name="T0" fmla="*/ 65 w 66"/>
              <a:gd name="T1" fmla="*/ 0 h 192"/>
              <a:gd name="T2" fmla="*/ 57 w 66"/>
              <a:gd name="T3" fmla="*/ 8 h 192"/>
              <a:gd name="T4" fmla="*/ 51 w 66"/>
              <a:gd name="T5" fmla="*/ 15 h 192"/>
              <a:gd name="T6" fmla="*/ 45 w 66"/>
              <a:gd name="T7" fmla="*/ 25 h 192"/>
              <a:gd name="T8" fmla="*/ 45 w 66"/>
              <a:gd name="T9" fmla="*/ 33 h 192"/>
              <a:gd name="T10" fmla="*/ 45 w 66"/>
              <a:gd name="T11" fmla="*/ 43 h 192"/>
              <a:gd name="T12" fmla="*/ 45 w 66"/>
              <a:gd name="T13" fmla="*/ 50 h 192"/>
              <a:gd name="T14" fmla="*/ 40 w 66"/>
              <a:gd name="T15" fmla="*/ 58 h 192"/>
              <a:gd name="T16" fmla="*/ 37 w 66"/>
              <a:gd name="T17" fmla="*/ 65 h 192"/>
              <a:gd name="T18" fmla="*/ 31 w 66"/>
              <a:gd name="T19" fmla="*/ 73 h 192"/>
              <a:gd name="T20" fmla="*/ 25 w 66"/>
              <a:gd name="T21" fmla="*/ 80 h 192"/>
              <a:gd name="T22" fmla="*/ 23 w 66"/>
              <a:gd name="T23" fmla="*/ 88 h 192"/>
              <a:gd name="T24" fmla="*/ 20 w 66"/>
              <a:gd name="T25" fmla="*/ 96 h 192"/>
              <a:gd name="T26" fmla="*/ 17 w 66"/>
              <a:gd name="T27" fmla="*/ 106 h 192"/>
              <a:gd name="T28" fmla="*/ 17 w 66"/>
              <a:gd name="T29" fmla="*/ 113 h 192"/>
              <a:gd name="T30" fmla="*/ 17 w 66"/>
              <a:gd name="T31" fmla="*/ 121 h 192"/>
              <a:gd name="T32" fmla="*/ 17 w 66"/>
              <a:gd name="T33" fmla="*/ 128 h 192"/>
              <a:gd name="T34" fmla="*/ 17 w 66"/>
              <a:gd name="T35" fmla="*/ 136 h 192"/>
              <a:gd name="T36" fmla="*/ 17 w 66"/>
              <a:gd name="T37" fmla="*/ 143 h 192"/>
              <a:gd name="T38" fmla="*/ 17 w 66"/>
              <a:gd name="T39" fmla="*/ 151 h 192"/>
              <a:gd name="T40" fmla="*/ 14 w 66"/>
              <a:gd name="T41" fmla="*/ 158 h 192"/>
              <a:gd name="T42" fmla="*/ 11 w 66"/>
              <a:gd name="T43" fmla="*/ 166 h 192"/>
              <a:gd name="T44" fmla="*/ 6 w 66"/>
              <a:gd name="T45" fmla="*/ 176 h 192"/>
              <a:gd name="T46" fmla="*/ 3 w 66"/>
              <a:gd name="T47" fmla="*/ 183 h 192"/>
              <a:gd name="T48" fmla="*/ 0 w 66"/>
              <a:gd name="T49" fmla="*/ 191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192"/>
              <a:gd name="T77" fmla="*/ 66 w 66"/>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192">
                <a:moveTo>
                  <a:pt x="65" y="0"/>
                </a:moveTo>
                <a:lnTo>
                  <a:pt x="57" y="8"/>
                </a:lnTo>
                <a:lnTo>
                  <a:pt x="51" y="15"/>
                </a:lnTo>
                <a:lnTo>
                  <a:pt x="45" y="25"/>
                </a:lnTo>
                <a:lnTo>
                  <a:pt x="45" y="33"/>
                </a:lnTo>
                <a:lnTo>
                  <a:pt x="45" y="43"/>
                </a:lnTo>
                <a:lnTo>
                  <a:pt x="45" y="50"/>
                </a:lnTo>
                <a:lnTo>
                  <a:pt x="40" y="58"/>
                </a:lnTo>
                <a:lnTo>
                  <a:pt x="37" y="65"/>
                </a:lnTo>
                <a:lnTo>
                  <a:pt x="31" y="73"/>
                </a:lnTo>
                <a:lnTo>
                  <a:pt x="25" y="80"/>
                </a:lnTo>
                <a:lnTo>
                  <a:pt x="23" y="88"/>
                </a:lnTo>
                <a:lnTo>
                  <a:pt x="20" y="96"/>
                </a:lnTo>
                <a:lnTo>
                  <a:pt x="17" y="106"/>
                </a:lnTo>
                <a:lnTo>
                  <a:pt x="17" y="113"/>
                </a:lnTo>
                <a:lnTo>
                  <a:pt x="17" y="121"/>
                </a:lnTo>
                <a:lnTo>
                  <a:pt x="17" y="128"/>
                </a:lnTo>
                <a:lnTo>
                  <a:pt x="17" y="136"/>
                </a:lnTo>
                <a:lnTo>
                  <a:pt x="17" y="143"/>
                </a:lnTo>
                <a:lnTo>
                  <a:pt x="17" y="151"/>
                </a:lnTo>
                <a:lnTo>
                  <a:pt x="14" y="158"/>
                </a:lnTo>
                <a:lnTo>
                  <a:pt x="11" y="166"/>
                </a:lnTo>
                <a:lnTo>
                  <a:pt x="6" y="176"/>
                </a:lnTo>
                <a:lnTo>
                  <a:pt x="3" y="183"/>
                </a:lnTo>
                <a:lnTo>
                  <a:pt x="0" y="191"/>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6" name="Freeform 44">
            <a:extLst>
              <a:ext uri="{FF2B5EF4-FFF2-40B4-BE49-F238E27FC236}">
                <a16:creationId xmlns:a16="http://schemas.microsoft.com/office/drawing/2014/main" id="{0C90C005-603A-4789-82DD-A9C756DEE69A}"/>
              </a:ext>
            </a:extLst>
          </p:cNvPr>
          <p:cNvSpPr>
            <a:spLocks/>
          </p:cNvSpPr>
          <p:nvPr>
            <p:custDataLst>
              <p:tags r:id="rId27"/>
            </p:custDataLst>
          </p:nvPr>
        </p:nvSpPr>
        <p:spPr bwMode="auto">
          <a:xfrm>
            <a:off x="3323225" y="2667503"/>
            <a:ext cx="266941" cy="147344"/>
          </a:xfrm>
          <a:custGeom>
            <a:avLst/>
            <a:gdLst>
              <a:gd name="T0" fmla="*/ 0 w 133"/>
              <a:gd name="T1" fmla="*/ 0 h 119"/>
              <a:gd name="T2" fmla="*/ 8 w 133"/>
              <a:gd name="T3" fmla="*/ 0 h 119"/>
              <a:gd name="T4" fmla="*/ 8 w 133"/>
              <a:gd name="T5" fmla="*/ 8 h 119"/>
              <a:gd name="T6" fmla="*/ 8 w 133"/>
              <a:gd name="T7" fmla="*/ 15 h 119"/>
              <a:gd name="T8" fmla="*/ 20 w 133"/>
              <a:gd name="T9" fmla="*/ 18 h 119"/>
              <a:gd name="T10" fmla="*/ 31 w 133"/>
              <a:gd name="T11" fmla="*/ 18 h 119"/>
              <a:gd name="T12" fmla="*/ 39 w 133"/>
              <a:gd name="T13" fmla="*/ 18 h 119"/>
              <a:gd name="T14" fmla="*/ 48 w 133"/>
              <a:gd name="T15" fmla="*/ 18 h 119"/>
              <a:gd name="T16" fmla="*/ 53 w 133"/>
              <a:gd name="T17" fmla="*/ 25 h 119"/>
              <a:gd name="T18" fmla="*/ 104 w 133"/>
              <a:gd name="T19" fmla="*/ 45 h 119"/>
              <a:gd name="T20" fmla="*/ 124 w 133"/>
              <a:gd name="T21" fmla="*/ 78 h 119"/>
              <a:gd name="T22" fmla="*/ 132 w 133"/>
              <a:gd name="T23" fmla="*/ 118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119"/>
              <a:gd name="T38" fmla="*/ 133 w 133"/>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119">
                <a:moveTo>
                  <a:pt x="0" y="0"/>
                </a:moveTo>
                <a:lnTo>
                  <a:pt x="8" y="0"/>
                </a:lnTo>
                <a:lnTo>
                  <a:pt x="8" y="8"/>
                </a:lnTo>
                <a:lnTo>
                  <a:pt x="8" y="15"/>
                </a:lnTo>
                <a:lnTo>
                  <a:pt x="20" y="18"/>
                </a:lnTo>
                <a:lnTo>
                  <a:pt x="31" y="18"/>
                </a:lnTo>
                <a:lnTo>
                  <a:pt x="39" y="18"/>
                </a:lnTo>
                <a:lnTo>
                  <a:pt x="48" y="18"/>
                </a:lnTo>
                <a:lnTo>
                  <a:pt x="53" y="25"/>
                </a:lnTo>
                <a:lnTo>
                  <a:pt x="104" y="45"/>
                </a:lnTo>
                <a:lnTo>
                  <a:pt x="124" y="78"/>
                </a:lnTo>
                <a:lnTo>
                  <a:pt x="132" y="118"/>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7" name="Freeform 45">
            <a:extLst>
              <a:ext uri="{FF2B5EF4-FFF2-40B4-BE49-F238E27FC236}">
                <a16:creationId xmlns:a16="http://schemas.microsoft.com/office/drawing/2014/main" id="{D1E23865-1AB9-46B5-9CD0-0E847B20D87B}"/>
              </a:ext>
            </a:extLst>
          </p:cNvPr>
          <p:cNvSpPr>
            <a:spLocks/>
          </p:cNvSpPr>
          <p:nvPr>
            <p:custDataLst>
              <p:tags r:id="rId28"/>
            </p:custDataLst>
          </p:nvPr>
        </p:nvSpPr>
        <p:spPr bwMode="auto">
          <a:xfrm>
            <a:off x="3544002" y="2854469"/>
            <a:ext cx="136482" cy="19811"/>
          </a:xfrm>
          <a:custGeom>
            <a:avLst/>
            <a:gdLst>
              <a:gd name="T0" fmla="*/ 0 w 68"/>
              <a:gd name="T1" fmla="*/ 0 h 16"/>
              <a:gd name="T2" fmla="*/ 11 w 68"/>
              <a:gd name="T3" fmla="*/ 0 h 16"/>
              <a:gd name="T4" fmla="*/ 22 w 68"/>
              <a:gd name="T5" fmla="*/ 0 h 16"/>
              <a:gd name="T6" fmla="*/ 31 w 68"/>
              <a:gd name="T7" fmla="*/ 0 h 16"/>
              <a:gd name="T8" fmla="*/ 39 w 68"/>
              <a:gd name="T9" fmla="*/ 0 h 16"/>
              <a:gd name="T10" fmla="*/ 39 w 68"/>
              <a:gd name="T11" fmla="*/ 8 h 16"/>
              <a:gd name="T12" fmla="*/ 39 w 68"/>
              <a:gd name="T13" fmla="*/ 15 h 16"/>
              <a:gd name="T14" fmla="*/ 67 w 68"/>
              <a:gd name="T15" fmla="*/ 15 h 1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6"/>
              <a:gd name="T26" fmla="*/ 68 w 6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6">
                <a:moveTo>
                  <a:pt x="0" y="0"/>
                </a:moveTo>
                <a:lnTo>
                  <a:pt x="11" y="0"/>
                </a:lnTo>
                <a:lnTo>
                  <a:pt x="22" y="0"/>
                </a:lnTo>
                <a:lnTo>
                  <a:pt x="31" y="0"/>
                </a:lnTo>
                <a:lnTo>
                  <a:pt x="39" y="0"/>
                </a:lnTo>
                <a:lnTo>
                  <a:pt x="39" y="8"/>
                </a:lnTo>
                <a:lnTo>
                  <a:pt x="39" y="15"/>
                </a:lnTo>
                <a:lnTo>
                  <a:pt x="67" y="1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8" name="Freeform 46">
            <a:extLst>
              <a:ext uri="{FF2B5EF4-FFF2-40B4-BE49-F238E27FC236}">
                <a16:creationId xmlns:a16="http://schemas.microsoft.com/office/drawing/2014/main" id="{01F34607-A866-47D4-AF60-6EE69EB9E0C4}"/>
              </a:ext>
            </a:extLst>
          </p:cNvPr>
          <p:cNvSpPr>
            <a:spLocks/>
          </p:cNvSpPr>
          <p:nvPr>
            <p:custDataLst>
              <p:tags r:id="rId29"/>
            </p:custDataLst>
          </p:nvPr>
        </p:nvSpPr>
        <p:spPr bwMode="auto">
          <a:xfrm>
            <a:off x="3479777" y="2761605"/>
            <a:ext cx="100354" cy="28478"/>
          </a:xfrm>
          <a:custGeom>
            <a:avLst/>
            <a:gdLst>
              <a:gd name="T0" fmla="*/ 0 w 50"/>
              <a:gd name="T1" fmla="*/ 22 h 23"/>
              <a:gd name="T2" fmla="*/ 49 w 50"/>
              <a:gd name="T3" fmla="*/ 0 h 23"/>
              <a:gd name="T4" fmla="*/ 0 60000 65536"/>
              <a:gd name="T5" fmla="*/ 0 60000 65536"/>
              <a:gd name="T6" fmla="*/ 0 w 50"/>
              <a:gd name="T7" fmla="*/ 0 h 23"/>
              <a:gd name="T8" fmla="*/ 50 w 50"/>
              <a:gd name="T9" fmla="*/ 23 h 23"/>
            </a:gdLst>
            <a:ahLst/>
            <a:cxnLst>
              <a:cxn ang="T4">
                <a:pos x="T0" y="T1"/>
              </a:cxn>
              <a:cxn ang="T5">
                <a:pos x="T2" y="T3"/>
              </a:cxn>
            </a:cxnLst>
            <a:rect l="T6" t="T7" r="T8" b="T9"/>
            <a:pathLst>
              <a:path w="50" h="23">
                <a:moveTo>
                  <a:pt x="0" y="22"/>
                </a:moveTo>
                <a:lnTo>
                  <a:pt x="4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39" name="Freeform 47">
            <a:extLst>
              <a:ext uri="{FF2B5EF4-FFF2-40B4-BE49-F238E27FC236}">
                <a16:creationId xmlns:a16="http://schemas.microsoft.com/office/drawing/2014/main" id="{75220E8E-37B6-47D7-8EF1-6298B72772C9}"/>
              </a:ext>
            </a:extLst>
          </p:cNvPr>
          <p:cNvSpPr>
            <a:spLocks/>
          </p:cNvSpPr>
          <p:nvPr>
            <p:custDataLst>
              <p:tags r:id="rId30"/>
            </p:custDataLst>
          </p:nvPr>
        </p:nvSpPr>
        <p:spPr bwMode="auto">
          <a:xfrm>
            <a:off x="3556046" y="2714554"/>
            <a:ext cx="74262" cy="19811"/>
          </a:xfrm>
          <a:custGeom>
            <a:avLst/>
            <a:gdLst>
              <a:gd name="T0" fmla="*/ 36 w 37"/>
              <a:gd name="T1" fmla="*/ 0 h 16"/>
              <a:gd name="T2" fmla="*/ 0 w 37"/>
              <a:gd name="T3" fmla="*/ 15 h 16"/>
              <a:gd name="T4" fmla="*/ 0 60000 65536"/>
              <a:gd name="T5" fmla="*/ 0 60000 65536"/>
              <a:gd name="T6" fmla="*/ 0 w 37"/>
              <a:gd name="T7" fmla="*/ 0 h 16"/>
              <a:gd name="T8" fmla="*/ 37 w 37"/>
              <a:gd name="T9" fmla="*/ 16 h 16"/>
            </a:gdLst>
            <a:ahLst/>
            <a:cxnLst>
              <a:cxn ang="T4">
                <a:pos x="T0" y="T1"/>
              </a:cxn>
              <a:cxn ang="T5">
                <a:pos x="T2" y="T3"/>
              </a:cxn>
            </a:cxnLst>
            <a:rect l="T6" t="T7" r="T8" b="T9"/>
            <a:pathLst>
              <a:path w="37" h="16">
                <a:moveTo>
                  <a:pt x="36" y="0"/>
                </a:moveTo>
                <a:lnTo>
                  <a:pt x="0" y="1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40" name="Freeform 48">
            <a:extLst>
              <a:ext uri="{FF2B5EF4-FFF2-40B4-BE49-F238E27FC236}">
                <a16:creationId xmlns:a16="http://schemas.microsoft.com/office/drawing/2014/main" id="{FA6CECC6-2D5F-49FF-A6CE-5F2753CE22DE}"/>
              </a:ext>
            </a:extLst>
          </p:cNvPr>
          <p:cNvSpPr>
            <a:spLocks/>
          </p:cNvSpPr>
          <p:nvPr>
            <p:custDataLst>
              <p:tags r:id="rId31"/>
            </p:custDataLst>
          </p:nvPr>
        </p:nvSpPr>
        <p:spPr bwMode="auto">
          <a:xfrm>
            <a:off x="3646364" y="2730651"/>
            <a:ext cx="80282" cy="1239"/>
          </a:xfrm>
          <a:custGeom>
            <a:avLst/>
            <a:gdLst>
              <a:gd name="T0" fmla="*/ 0 w 40"/>
              <a:gd name="T1" fmla="*/ 0 h 1"/>
              <a:gd name="T2" fmla="*/ 39 w 40"/>
              <a:gd name="T3" fmla="*/ 0 h 1"/>
              <a:gd name="T4" fmla="*/ 0 60000 65536"/>
              <a:gd name="T5" fmla="*/ 0 60000 65536"/>
              <a:gd name="T6" fmla="*/ 0 w 40"/>
              <a:gd name="T7" fmla="*/ 0 h 1"/>
              <a:gd name="T8" fmla="*/ 40 w 40"/>
              <a:gd name="T9" fmla="*/ 1 h 1"/>
            </a:gdLst>
            <a:ahLst/>
            <a:cxnLst>
              <a:cxn ang="T4">
                <a:pos x="T0" y="T1"/>
              </a:cxn>
              <a:cxn ang="T5">
                <a:pos x="T2" y="T3"/>
              </a:cxn>
            </a:cxnLst>
            <a:rect l="T6" t="T7" r="T8" b="T9"/>
            <a:pathLst>
              <a:path w="40" h="1">
                <a:moveTo>
                  <a:pt x="0" y="0"/>
                </a:moveTo>
                <a:lnTo>
                  <a:pt x="39"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41" name="Freeform 49">
            <a:extLst>
              <a:ext uri="{FF2B5EF4-FFF2-40B4-BE49-F238E27FC236}">
                <a16:creationId xmlns:a16="http://schemas.microsoft.com/office/drawing/2014/main" id="{1AE9F8F5-883C-4019-8A13-E8D37438A14A}"/>
              </a:ext>
            </a:extLst>
          </p:cNvPr>
          <p:cNvSpPr>
            <a:spLocks/>
          </p:cNvSpPr>
          <p:nvPr>
            <p:custDataLst>
              <p:tags r:id="rId32"/>
            </p:custDataLst>
          </p:nvPr>
        </p:nvSpPr>
        <p:spPr bwMode="auto">
          <a:xfrm>
            <a:off x="3740696" y="2708363"/>
            <a:ext cx="42148" cy="44575"/>
          </a:xfrm>
          <a:custGeom>
            <a:avLst/>
            <a:gdLst>
              <a:gd name="T0" fmla="*/ 0 w 21"/>
              <a:gd name="T1" fmla="*/ 0 h 36"/>
              <a:gd name="T2" fmla="*/ 20 w 21"/>
              <a:gd name="T3" fmla="*/ 35 h 36"/>
              <a:gd name="T4" fmla="*/ 0 60000 65536"/>
              <a:gd name="T5" fmla="*/ 0 60000 65536"/>
              <a:gd name="T6" fmla="*/ 0 w 21"/>
              <a:gd name="T7" fmla="*/ 0 h 36"/>
              <a:gd name="T8" fmla="*/ 21 w 21"/>
              <a:gd name="T9" fmla="*/ 36 h 36"/>
            </a:gdLst>
            <a:ahLst/>
            <a:cxnLst>
              <a:cxn ang="T4">
                <a:pos x="T0" y="T1"/>
              </a:cxn>
              <a:cxn ang="T5">
                <a:pos x="T2" y="T3"/>
              </a:cxn>
            </a:cxnLst>
            <a:rect l="T6" t="T7" r="T8" b="T9"/>
            <a:pathLst>
              <a:path w="21" h="36">
                <a:moveTo>
                  <a:pt x="0" y="0"/>
                </a:moveTo>
                <a:lnTo>
                  <a:pt x="20" y="35"/>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42" name="Line 50">
            <a:extLst>
              <a:ext uri="{FF2B5EF4-FFF2-40B4-BE49-F238E27FC236}">
                <a16:creationId xmlns:a16="http://schemas.microsoft.com/office/drawing/2014/main" id="{AE69C0CA-ADA2-464A-9C05-3E876FE7A254}"/>
              </a:ext>
            </a:extLst>
          </p:cNvPr>
          <p:cNvSpPr>
            <a:spLocks noChangeShapeType="1"/>
          </p:cNvSpPr>
          <p:nvPr>
            <p:custDataLst>
              <p:tags r:id="rId33"/>
            </p:custDataLst>
          </p:nvPr>
        </p:nvSpPr>
        <p:spPr bwMode="auto">
          <a:xfrm>
            <a:off x="2007585" y="4490682"/>
            <a:ext cx="3312414" cy="0"/>
          </a:xfrm>
          <a:prstGeom prst="line">
            <a:avLst/>
          </a:prstGeom>
          <a:noFill/>
          <a:ln w="76200">
            <a:solidFill>
              <a:srgbClr val="FFC000"/>
            </a:solidFill>
            <a:round/>
            <a:headEnd/>
            <a:tailEnd/>
          </a:ln>
          <a:extLst>
            <a:ext uri="{909E8E84-426E-40DD-AFC4-6F175D3DCCD1}">
              <a14:hiddenFill xmlns:a14="http://schemas.microsoft.com/office/drawing/2010/main">
                <a:noFill/>
              </a14:hiddenFill>
            </a:ext>
          </a:extLst>
        </p:spPr>
        <p:txBody>
          <a:bodyPr wrap="none" anchor="ct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grpSp>
        <p:nvGrpSpPr>
          <p:cNvPr id="147" name="Group 146">
            <a:extLst>
              <a:ext uri="{FF2B5EF4-FFF2-40B4-BE49-F238E27FC236}">
                <a16:creationId xmlns:a16="http://schemas.microsoft.com/office/drawing/2014/main" id="{6D7BEC02-BE58-4EBC-A728-3A3018E9DA16}"/>
              </a:ext>
            </a:extLst>
          </p:cNvPr>
          <p:cNvGrpSpPr/>
          <p:nvPr/>
        </p:nvGrpSpPr>
        <p:grpSpPr>
          <a:xfrm>
            <a:off x="2177184" y="2660073"/>
            <a:ext cx="2984524" cy="1789171"/>
            <a:chOff x="3366528" y="2379295"/>
            <a:chExt cx="2069247" cy="1847066"/>
          </a:xfrm>
        </p:grpSpPr>
        <p:sp>
          <p:nvSpPr>
            <p:cNvPr id="148" name="Line 26">
              <a:extLst>
                <a:ext uri="{FF2B5EF4-FFF2-40B4-BE49-F238E27FC236}">
                  <a16:creationId xmlns:a16="http://schemas.microsoft.com/office/drawing/2014/main" id="{282A8589-3F9D-4845-807A-63CC39E8EEB5}"/>
                </a:ext>
              </a:extLst>
            </p:cNvPr>
            <p:cNvSpPr>
              <a:spLocks noChangeShapeType="1"/>
            </p:cNvSpPr>
            <p:nvPr>
              <p:custDataLst>
                <p:tags r:id="rId84"/>
              </p:custDataLst>
            </p:nvPr>
          </p:nvSpPr>
          <p:spPr bwMode="auto">
            <a:xfrm flipV="1">
              <a:off x="3649014" y="2379295"/>
              <a:ext cx="0" cy="1847066"/>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wrap="none" anchor="ct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sp>
          <p:nvSpPr>
            <p:cNvPr id="149" name="Line 27">
              <a:extLst>
                <a:ext uri="{FF2B5EF4-FFF2-40B4-BE49-F238E27FC236}">
                  <a16:creationId xmlns:a16="http://schemas.microsoft.com/office/drawing/2014/main" id="{A89B78C4-3A73-44BC-9650-5BC312EDB75A}"/>
                </a:ext>
              </a:extLst>
            </p:cNvPr>
            <p:cNvSpPr>
              <a:spLocks noChangeShapeType="1"/>
            </p:cNvSpPr>
            <p:nvPr>
              <p:custDataLst>
                <p:tags r:id="rId85"/>
              </p:custDataLst>
            </p:nvPr>
          </p:nvSpPr>
          <p:spPr bwMode="auto">
            <a:xfrm flipV="1">
              <a:off x="5157463" y="2379295"/>
              <a:ext cx="0" cy="1847065"/>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wrap="none" anchor="ctr"/>
            <a:lstStyle/>
            <a:p>
              <a:pPr defTabSz="720090">
                <a:spcBef>
                  <a:spcPct val="0"/>
                </a:spcBef>
                <a:buClrTx/>
                <a:buSzTx/>
                <a:buNone/>
                <a:defRPr/>
              </a:pPr>
              <a:endParaRPr lang="en-US" sz="1418" b="0" kern="0" dirty="0">
                <a:solidFill>
                  <a:srgbClr val="000000"/>
                </a:solidFill>
                <a:latin typeface="Arial" panose="020B0604020202020204" pitchFamily="34" charset="0"/>
              </a:endParaRPr>
            </a:p>
          </p:txBody>
        </p:sp>
        <p:cxnSp>
          <p:nvCxnSpPr>
            <p:cNvPr id="150" name="Straight Connector 149">
              <a:extLst>
                <a:ext uri="{FF2B5EF4-FFF2-40B4-BE49-F238E27FC236}">
                  <a16:creationId xmlns:a16="http://schemas.microsoft.com/office/drawing/2014/main" id="{B2F26C8D-C284-4C24-A1F4-62E36FE13DA3}"/>
                </a:ext>
              </a:extLst>
            </p:cNvPr>
            <p:cNvCxnSpPr/>
            <p:nvPr/>
          </p:nvCxnSpPr>
          <p:spPr>
            <a:xfrm>
              <a:off x="3366528" y="2610659"/>
              <a:ext cx="2069247" cy="0"/>
            </a:xfrm>
            <a:prstGeom prst="line">
              <a:avLst/>
            </a:prstGeom>
            <a:noFill/>
            <a:ln w="76200" cap="flat" cmpd="sng" algn="ctr">
              <a:solidFill>
                <a:srgbClr val="00B050"/>
              </a:solidFill>
              <a:prstDash val="solid"/>
            </a:ln>
            <a:effectLst/>
          </p:spPr>
        </p:cxnSp>
      </p:grpSp>
      <p:grpSp>
        <p:nvGrpSpPr>
          <p:cNvPr id="4" name="Group 3">
            <a:extLst>
              <a:ext uri="{FF2B5EF4-FFF2-40B4-BE49-F238E27FC236}">
                <a16:creationId xmlns:a16="http://schemas.microsoft.com/office/drawing/2014/main" id="{05C2B254-7286-41BE-9951-E964348E974B}"/>
              </a:ext>
            </a:extLst>
          </p:cNvPr>
          <p:cNvGrpSpPr>
            <a:grpSpLocks noChangeAspect="1"/>
          </p:cNvGrpSpPr>
          <p:nvPr>
            <p:custDataLst>
              <p:tags r:id="rId34"/>
            </p:custDataLst>
          </p:nvPr>
        </p:nvGrpSpPr>
        <p:grpSpPr>
          <a:xfrm>
            <a:off x="3373212" y="2664874"/>
            <a:ext cx="582096" cy="1800225"/>
            <a:chOff x="7321613" y="2281701"/>
            <a:chExt cx="595587" cy="1841953"/>
          </a:xfrm>
        </p:grpSpPr>
        <p:sp>
          <p:nvSpPr>
            <p:cNvPr id="159" name="Line 25">
              <a:extLst>
                <a:ext uri="{FF2B5EF4-FFF2-40B4-BE49-F238E27FC236}">
                  <a16:creationId xmlns:a16="http://schemas.microsoft.com/office/drawing/2014/main" id="{ECC0FF12-F023-45AE-8B5F-1342AB401AEB}"/>
                </a:ext>
              </a:extLst>
            </p:cNvPr>
            <p:cNvSpPr>
              <a:spLocks noChangeShapeType="1"/>
            </p:cNvSpPr>
            <p:nvPr>
              <p:custDataLst>
                <p:tags r:id="rId61"/>
              </p:custDataLst>
            </p:nvPr>
          </p:nvSpPr>
          <p:spPr bwMode="auto">
            <a:xfrm>
              <a:off x="7645846" y="2286813"/>
              <a:ext cx="0" cy="183684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90" dirty="0"/>
            </a:p>
          </p:txBody>
        </p:sp>
        <p:sp>
          <p:nvSpPr>
            <p:cNvPr id="160" name="Freeform 28">
              <a:extLst>
                <a:ext uri="{FF2B5EF4-FFF2-40B4-BE49-F238E27FC236}">
                  <a16:creationId xmlns:a16="http://schemas.microsoft.com/office/drawing/2014/main" id="{8091A9AC-2CFE-4C5D-8E2C-929C1B9253B5}"/>
                </a:ext>
              </a:extLst>
            </p:cNvPr>
            <p:cNvSpPr>
              <a:spLocks/>
            </p:cNvSpPr>
            <p:nvPr>
              <p:custDataLst>
                <p:tags r:id="rId62"/>
              </p:custDataLst>
            </p:nvPr>
          </p:nvSpPr>
          <p:spPr bwMode="auto">
            <a:xfrm>
              <a:off x="7321613" y="2290649"/>
              <a:ext cx="301968" cy="1830449"/>
            </a:xfrm>
            <a:custGeom>
              <a:avLst/>
              <a:gdLst>
                <a:gd name="T0" fmla="*/ 21 w 217"/>
                <a:gd name="T1" fmla="*/ 1431 h 1432"/>
                <a:gd name="T2" fmla="*/ 34 w 217"/>
                <a:gd name="T3" fmla="*/ 1427 h 1432"/>
                <a:gd name="T4" fmla="*/ 47 w 217"/>
                <a:gd name="T5" fmla="*/ 1427 h 1432"/>
                <a:gd name="T6" fmla="*/ 51 w 217"/>
                <a:gd name="T7" fmla="*/ 1423 h 1432"/>
                <a:gd name="T8" fmla="*/ 89 w 217"/>
                <a:gd name="T9" fmla="*/ 1405 h 1432"/>
                <a:gd name="T10" fmla="*/ 136 w 217"/>
                <a:gd name="T11" fmla="*/ 1371 h 1432"/>
                <a:gd name="T12" fmla="*/ 157 w 217"/>
                <a:gd name="T13" fmla="*/ 1318 h 1432"/>
                <a:gd name="T14" fmla="*/ 208 w 217"/>
                <a:gd name="T15" fmla="*/ 1231 h 1432"/>
                <a:gd name="T16" fmla="*/ 203 w 217"/>
                <a:gd name="T17" fmla="*/ 1092 h 1432"/>
                <a:gd name="T18" fmla="*/ 174 w 217"/>
                <a:gd name="T19" fmla="*/ 998 h 1432"/>
                <a:gd name="T20" fmla="*/ 203 w 217"/>
                <a:gd name="T21" fmla="*/ 844 h 1432"/>
                <a:gd name="T22" fmla="*/ 203 w 217"/>
                <a:gd name="T23" fmla="*/ 746 h 1432"/>
                <a:gd name="T24" fmla="*/ 169 w 217"/>
                <a:gd name="T25" fmla="*/ 610 h 1432"/>
                <a:gd name="T26" fmla="*/ 182 w 217"/>
                <a:gd name="T27" fmla="*/ 474 h 1432"/>
                <a:gd name="T28" fmla="*/ 216 w 217"/>
                <a:gd name="T29" fmla="*/ 369 h 1432"/>
                <a:gd name="T30" fmla="*/ 203 w 217"/>
                <a:gd name="T31" fmla="*/ 279 h 1432"/>
                <a:gd name="T32" fmla="*/ 191 w 217"/>
                <a:gd name="T33" fmla="*/ 188 h 1432"/>
                <a:gd name="T34" fmla="*/ 165 w 217"/>
                <a:gd name="T35" fmla="*/ 143 h 1432"/>
                <a:gd name="T36" fmla="*/ 119 w 217"/>
                <a:gd name="T37" fmla="*/ 72 h 1432"/>
                <a:gd name="T38" fmla="*/ 85 w 217"/>
                <a:gd name="T39" fmla="*/ 41 h 1432"/>
                <a:gd name="T40" fmla="*/ 34 w 217"/>
                <a:gd name="T41" fmla="*/ 11 h 1432"/>
                <a:gd name="T42" fmla="*/ 0 w 217"/>
                <a:gd name="T43" fmla="*/ 0 h 14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7"/>
                <a:gd name="T67" fmla="*/ 0 h 1432"/>
                <a:gd name="T68" fmla="*/ 217 w 217"/>
                <a:gd name="T69" fmla="*/ 1432 h 14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7" h="1432">
                  <a:moveTo>
                    <a:pt x="21" y="1431"/>
                  </a:moveTo>
                  <a:lnTo>
                    <a:pt x="34" y="1427"/>
                  </a:lnTo>
                  <a:lnTo>
                    <a:pt x="47" y="1427"/>
                  </a:lnTo>
                  <a:lnTo>
                    <a:pt x="51" y="1423"/>
                  </a:lnTo>
                  <a:lnTo>
                    <a:pt x="89" y="1405"/>
                  </a:lnTo>
                  <a:lnTo>
                    <a:pt x="136" y="1371"/>
                  </a:lnTo>
                  <a:lnTo>
                    <a:pt x="157" y="1318"/>
                  </a:lnTo>
                  <a:lnTo>
                    <a:pt x="208" y="1231"/>
                  </a:lnTo>
                  <a:lnTo>
                    <a:pt x="203" y="1092"/>
                  </a:lnTo>
                  <a:lnTo>
                    <a:pt x="174" y="998"/>
                  </a:lnTo>
                  <a:lnTo>
                    <a:pt x="203" y="844"/>
                  </a:lnTo>
                  <a:lnTo>
                    <a:pt x="203" y="746"/>
                  </a:lnTo>
                  <a:lnTo>
                    <a:pt x="169" y="610"/>
                  </a:lnTo>
                  <a:lnTo>
                    <a:pt x="182" y="474"/>
                  </a:lnTo>
                  <a:lnTo>
                    <a:pt x="216" y="369"/>
                  </a:lnTo>
                  <a:lnTo>
                    <a:pt x="203" y="279"/>
                  </a:lnTo>
                  <a:lnTo>
                    <a:pt x="191" y="188"/>
                  </a:lnTo>
                  <a:lnTo>
                    <a:pt x="165" y="143"/>
                  </a:lnTo>
                  <a:lnTo>
                    <a:pt x="119" y="72"/>
                  </a:lnTo>
                  <a:lnTo>
                    <a:pt x="85" y="41"/>
                  </a:lnTo>
                  <a:lnTo>
                    <a:pt x="34" y="11"/>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1" name="Freeform 29">
              <a:extLst>
                <a:ext uri="{FF2B5EF4-FFF2-40B4-BE49-F238E27FC236}">
                  <a16:creationId xmlns:a16="http://schemas.microsoft.com/office/drawing/2014/main" id="{E564B461-B41C-49E1-A7D1-1094D6876359}"/>
                </a:ext>
              </a:extLst>
            </p:cNvPr>
            <p:cNvSpPr>
              <a:spLocks/>
            </p:cNvSpPr>
            <p:nvPr>
              <p:custDataLst>
                <p:tags r:id="rId63"/>
              </p:custDataLst>
            </p:nvPr>
          </p:nvSpPr>
          <p:spPr bwMode="auto">
            <a:xfrm>
              <a:off x="7615232" y="2286814"/>
              <a:ext cx="301968" cy="1829171"/>
            </a:xfrm>
            <a:custGeom>
              <a:avLst/>
              <a:gdLst>
                <a:gd name="T0" fmla="*/ 195 w 217"/>
                <a:gd name="T1" fmla="*/ 0 h 1431"/>
                <a:gd name="T2" fmla="*/ 182 w 217"/>
                <a:gd name="T3" fmla="*/ 4 h 1431"/>
                <a:gd name="T4" fmla="*/ 169 w 217"/>
                <a:gd name="T5" fmla="*/ 4 h 1431"/>
                <a:gd name="T6" fmla="*/ 165 w 217"/>
                <a:gd name="T7" fmla="*/ 8 h 1431"/>
                <a:gd name="T8" fmla="*/ 127 w 217"/>
                <a:gd name="T9" fmla="*/ 26 h 1431"/>
                <a:gd name="T10" fmla="*/ 80 w 217"/>
                <a:gd name="T11" fmla="*/ 60 h 1431"/>
                <a:gd name="T12" fmla="*/ 59 w 217"/>
                <a:gd name="T13" fmla="*/ 113 h 1431"/>
                <a:gd name="T14" fmla="*/ 8 w 217"/>
                <a:gd name="T15" fmla="*/ 199 h 1431"/>
                <a:gd name="T16" fmla="*/ 13 w 217"/>
                <a:gd name="T17" fmla="*/ 339 h 1431"/>
                <a:gd name="T18" fmla="*/ 42 w 217"/>
                <a:gd name="T19" fmla="*/ 433 h 1431"/>
                <a:gd name="T20" fmla="*/ 13 w 217"/>
                <a:gd name="T21" fmla="*/ 587 h 1431"/>
                <a:gd name="T22" fmla="*/ 13 w 217"/>
                <a:gd name="T23" fmla="*/ 685 h 1431"/>
                <a:gd name="T24" fmla="*/ 47 w 217"/>
                <a:gd name="T25" fmla="*/ 820 h 1431"/>
                <a:gd name="T26" fmla="*/ 34 w 217"/>
                <a:gd name="T27" fmla="*/ 956 h 1431"/>
                <a:gd name="T28" fmla="*/ 0 w 217"/>
                <a:gd name="T29" fmla="*/ 1061 h 1431"/>
                <a:gd name="T30" fmla="*/ 13 w 217"/>
                <a:gd name="T31" fmla="*/ 1152 h 1431"/>
                <a:gd name="T32" fmla="*/ 25 w 217"/>
                <a:gd name="T33" fmla="*/ 1242 h 1431"/>
                <a:gd name="T34" fmla="*/ 51 w 217"/>
                <a:gd name="T35" fmla="*/ 1287 h 1431"/>
                <a:gd name="T36" fmla="*/ 97 w 217"/>
                <a:gd name="T37" fmla="*/ 1359 h 1431"/>
                <a:gd name="T38" fmla="*/ 131 w 217"/>
                <a:gd name="T39" fmla="*/ 1389 h 1431"/>
                <a:gd name="T40" fmla="*/ 182 w 217"/>
                <a:gd name="T41" fmla="*/ 1419 h 1431"/>
                <a:gd name="T42" fmla="*/ 216 w 217"/>
                <a:gd name="T43" fmla="*/ 1430 h 14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17"/>
                <a:gd name="T67" fmla="*/ 0 h 1431"/>
                <a:gd name="T68" fmla="*/ 217 w 217"/>
                <a:gd name="T69" fmla="*/ 1431 h 14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17" h="1431">
                  <a:moveTo>
                    <a:pt x="195" y="0"/>
                  </a:moveTo>
                  <a:lnTo>
                    <a:pt x="182" y="4"/>
                  </a:lnTo>
                  <a:lnTo>
                    <a:pt x="169" y="4"/>
                  </a:lnTo>
                  <a:lnTo>
                    <a:pt x="165" y="8"/>
                  </a:lnTo>
                  <a:lnTo>
                    <a:pt x="127" y="26"/>
                  </a:lnTo>
                  <a:lnTo>
                    <a:pt x="80" y="60"/>
                  </a:lnTo>
                  <a:lnTo>
                    <a:pt x="59" y="113"/>
                  </a:lnTo>
                  <a:lnTo>
                    <a:pt x="8" y="199"/>
                  </a:lnTo>
                  <a:lnTo>
                    <a:pt x="13" y="339"/>
                  </a:lnTo>
                  <a:lnTo>
                    <a:pt x="42" y="433"/>
                  </a:lnTo>
                  <a:lnTo>
                    <a:pt x="13" y="587"/>
                  </a:lnTo>
                  <a:lnTo>
                    <a:pt x="13" y="685"/>
                  </a:lnTo>
                  <a:lnTo>
                    <a:pt x="47" y="820"/>
                  </a:lnTo>
                  <a:lnTo>
                    <a:pt x="34" y="956"/>
                  </a:lnTo>
                  <a:lnTo>
                    <a:pt x="0" y="1061"/>
                  </a:lnTo>
                  <a:lnTo>
                    <a:pt x="13" y="1152"/>
                  </a:lnTo>
                  <a:lnTo>
                    <a:pt x="25" y="1242"/>
                  </a:lnTo>
                  <a:lnTo>
                    <a:pt x="51" y="1287"/>
                  </a:lnTo>
                  <a:lnTo>
                    <a:pt x="97" y="1359"/>
                  </a:lnTo>
                  <a:lnTo>
                    <a:pt x="131" y="1389"/>
                  </a:lnTo>
                  <a:lnTo>
                    <a:pt x="182" y="1419"/>
                  </a:lnTo>
                  <a:lnTo>
                    <a:pt x="216" y="143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2" name="Freeform 30">
              <a:extLst>
                <a:ext uri="{FF2B5EF4-FFF2-40B4-BE49-F238E27FC236}">
                  <a16:creationId xmlns:a16="http://schemas.microsoft.com/office/drawing/2014/main" id="{F7B15DD0-F75D-4528-B4C4-F166B4D9D1DF}"/>
                </a:ext>
              </a:extLst>
            </p:cNvPr>
            <p:cNvSpPr>
              <a:spLocks/>
            </p:cNvSpPr>
            <p:nvPr>
              <p:custDataLst>
                <p:tags r:id="rId64"/>
              </p:custDataLst>
            </p:nvPr>
          </p:nvSpPr>
          <p:spPr bwMode="auto">
            <a:xfrm>
              <a:off x="7574877" y="3508817"/>
              <a:ext cx="137764" cy="443552"/>
            </a:xfrm>
            <a:custGeom>
              <a:avLst/>
              <a:gdLst>
                <a:gd name="T0" fmla="*/ 98 w 99"/>
                <a:gd name="T1" fmla="*/ 346 h 347"/>
                <a:gd name="T2" fmla="*/ 98 w 99"/>
                <a:gd name="T3" fmla="*/ 335 h 347"/>
                <a:gd name="T4" fmla="*/ 98 w 99"/>
                <a:gd name="T5" fmla="*/ 323 h 347"/>
                <a:gd name="T6" fmla="*/ 98 w 99"/>
                <a:gd name="T7" fmla="*/ 312 h 347"/>
                <a:gd name="T8" fmla="*/ 94 w 99"/>
                <a:gd name="T9" fmla="*/ 297 h 347"/>
                <a:gd name="T10" fmla="*/ 89 w 99"/>
                <a:gd name="T11" fmla="*/ 286 h 347"/>
                <a:gd name="T12" fmla="*/ 89 w 99"/>
                <a:gd name="T13" fmla="*/ 275 h 347"/>
                <a:gd name="T14" fmla="*/ 89 w 99"/>
                <a:gd name="T15" fmla="*/ 263 h 347"/>
                <a:gd name="T16" fmla="*/ 77 w 99"/>
                <a:gd name="T17" fmla="*/ 192 h 347"/>
                <a:gd name="T18" fmla="*/ 81 w 99"/>
                <a:gd name="T19" fmla="*/ 109 h 347"/>
                <a:gd name="T20" fmla="*/ 64 w 99"/>
                <a:gd name="T21" fmla="*/ 19 h 347"/>
                <a:gd name="T22" fmla="*/ 0 w 99"/>
                <a:gd name="T23" fmla="*/ 0 h 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9"/>
                <a:gd name="T37" fmla="*/ 0 h 347"/>
                <a:gd name="T38" fmla="*/ 99 w 99"/>
                <a:gd name="T39" fmla="*/ 347 h 3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9" h="347">
                  <a:moveTo>
                    <a:pt x="98" y="346"/>
                  </a:moveTo>
                  <a:lnTo>
                    <a:pt x="98" y="335"/>
                  </a:lnTo>
                  <a:lnTo>
                    <a:pt x="98" y="323"/>
                  </a:lnTo>
                  <a:lnTo>
                    <a:pt x="98" y="312"/>
                  </a:lnTo>
                  <a:lnTo>
                    <a:pt x="94" y="297"/>
                  </a:lnTo>
                  <a:lnTo>
                    <a:pt x="89" y="286"/>
                  </a:lnTo>
                  <a:lnTo>
                    <a:pt x="89" y="275"/>
                  </a:lnTo>
                  <a:lnTo>
                    <a:pt x="89" y="263"/>
                  </a:lnTo>
                  <a:lnTo>
                    <a:pt x="77" y="192"/>
                  </a:lnTo>
                  <a:lnTo>
                    <a:pt x="81" y="109"/>
                  </a:lnTo>
                  <a:lnTo>
                    <a:pt x="64" y="19"/>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3" name="Freeform 31">
              <a:extLst>
                <a:ext uri="{FF2B5EF4-FFF2-40B4-BE49-F238E27FC236}">
                  <a16:creationId xmlns:a16="http://schemas.microsoft.com/office/drawing/2014/main" id="{8C255700-7E7E-4941-9DEE-27CCB6D12C38}"/>
                </a:ext>
              </a:extLst>
            </p:cNvPr>
            <p:cNvSpPr>
              <a:spLocks/>
            </p:cNvSpPr>
            <p:nvPr>
              <p:custDataLst>
                <p:tags r:id="rId65"/>
              </p:custDataLst>
            </p:nvPr>
          </p:nvSpPr>
          <p:spPr bwMode="auto">
            <a:xfrm>
              <a:off x="7545655" y="3970265"/>
              <a:ext cx="197601" cy="44739"/>
            </a:xfrm>
            <a:custGeom>
              <a:avLst/>
              <a:gdLst>
                <a:gd name="T0" fmla="*/ 0 w 142"/>
                <a:gd name="T1" fmla="*/ 0 h 35"/>
                <a:gd name="T2" fmla="*/ 77 w 142"/>
                <a:gd name="T3" fmla="*/ 0 h 35"/>
                <a:gd name="T4" fmla="*/ 141 w 142"/>
                <a:gd name="T5" fmla="*/ 34 h 35"/>
                <a:gd name="T6" fmla="*/ 0 60000 65536"/>
                <a:gd name="T7" fmla="*/ 0 60000 65536"/>
                <a:gd name="T8" fmla="*/ 0 60000 65536"/>
                <a:gd name="T9" fmla="*/ 0 w 142"/>
                <a:gd name="T10" fmla="*/ 0 h 35"/>
                <a:gd name="T11" fmla="*/ 142 w 142"/>
                <a:gd name="T12" fmla="*/ 35 h 35"/>
              </a:gdLst>
              <a:ahLst/>
              <a:cxnLst>
                <a:cxn ang="T6">
                  <a:pos x="T0" y="T1"/>
                </a:cxn>
                <a:cxn ang="T7">
                  <a:pos x="T2" y="T3"/>
                </a:cxn>
                <a:cxn ang="T8">
                  <a:pos x="T4" y="T5"/>
                </a:cxn>
              </a:cxnLst>
              <a:rect l="T9" t="T10" r="T11" b="T12"/>
              <a:pathLst>
                <a:path w="142" h="35">
                  <a:moveTo>
                    <a:pt x="0" y="0"/>
                  </a:moveTo>
                  <a:lnTo>
                    <a:pt x="77" y="0"/>
                  </a:lnTo>
                  <a:lnTo>
                    <a:pt x="141" y="3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4" name="Freeform 32">
              <a:extLst>
                <a:ext uri="{FF2B5EF4-FFF2-40B4-BE49-F238E27FC236}">
                  <a16:creationId xmlns:a16="http://schemas.microsoft.com/office/drawing/2014/main" id="{F6E7B3E5-4589-4663-81B6-6872F6978B73}"/>
                </a:ext>
              </a:extLst>
            </p:cNvPr>
            <p:cNvSpPr>
              <a:spLocks/>
            </p:cNvSpPr>
            <p:nvPr>
              <p:custDataLst>
                <p:tags r:id="rId66"/>
              </p:custDataLst>
            </p:nvPr>
          </p:nvSpPr>
          <p:spPr bwMode="auto">
            <a:xfrm>
              <a:off x="7675070" y="2840295"/>
              <a:ext cx="48705" cy="501073"/>
            </a:xfrm>
            <a:custGeom>
              <a:avLst/>
              <a:gdLst>
                <a:gd name="T0" fmla="*/ 0 w 35"/>
                <a:gd name="T1" fmla="*/ 0 h 392"/>
                <a:gd name="T2" fmla="*/ 0 w 35"/>
                <a:gd name="T3" fmla="*/ 11 h 392"/>
                <a:gd name="T4" fmla="*/ 17 w 35"/>
                <a:gd name="T5" fmla="*/ 30 h 392"/>
                <a:gd name="T6" fmla="*/ 26 w 35"/>
                <a:gd name="T7" fmla="*/ 41 h 392"/>
                <a:gd name="T8" fmla="*/ 26 w 35"/>
                <a:gd name="T9" fmla="*/ 53 h 392"/>
                <a:gd name="T10" fmla="*/ 26 w 35"/>
                <a:gd name="T11" fmla="*/ 64 h 392"/>
                <a:gd name="T12" fmla="*/ 26 w 35"/>
                <a:gd name="T13" fmla="*/ 75 h 392"/>
                <a:gd name="T14" fmla="*/ 26 w 35"/>
                <a:gd name="T15" fmla="*/ 86 h 392"/>
                <a:gd name="T16" fmla="*/ 34 w 35"/>
                <a:gd name="T17" fmla="*/ 98 h 392"/>
                <a:gd name="T18" fmla="*/ 34 w 35"/>
                <a:gd name="T19" fmla="*/ 109 h 392"/>
                <a:gd name="T20" fmla="*/ 34 w 35"/>
                <a:gd name="T21" fmla="*/ 120 h 392"/>
                <a:gd name="T22" fmla="*/ 34 w 35"/>
                <a:gd name="T23" fmla="*/ 132 h 392"/>
                <a:gd name="T24" fmla="*/ 30 w 35"/>
                <a:gd name="T25" fmla="*/ 143 h 392"/>
                <a:gd name="T26" fmla="*/ 26 w 35"/>
                <a:gd name="T27" fmla="*/ 158 h 392"/>
                <a:gd name="T28" fmla="*/ 13 w 35"/>
                <a:gd name="T29" fmla="*/ 165 h 392"/>
                <a:gd name="T30" fmla="*/ 13 w 35"/>
                <a:gd name="T31" fmla="*/ 177 h 392"/>
                <a:gd name="T32" fmla="*/ 9 w 35"/>
                <a:gd name="T33" fmla="*/ 192 h 392"/>
                <a:gd name="T34" fmla="*/ 9 w 35"/>
                <a:gd name="T35" fmla="*/ 207 h 392"/>
                <a:gd name="T36" fmla="*/ 9 w 35"/>
                <a:gd name="T37" fmla="*/ 222 h 392"/>
                <a:gd name="T38" fmla="*/ 9 w 35"/>
                <a:gd name="T39" fmla="*/ 233 h 392"/>
                <a:gd name="T40" fmla="*/ 9 w 35"/>
                <a:gd name="T41" fmla="*/ 244 h 392"/>
                <a:gd name="T42" fmla="*/ 9 w 35"/>
                <a:gd name="T43" fmla="*/ 256 h 392"/>
                <a:gd name="T44" fmla="*/ 9 w 35"/>
                <a:gd name="T45" fmla="*/ 267 h 392"/>
                <a:gd name="T46" fmla="*/ 9 w 35"/>
                <a:gd name="T47" fmla="*/ 282 h 392"/>
                <a:gd name="T48" fmla="*/ 9 w 35"/>
                <a:gd name="T49" fmla="*/ 297 h 392"/>
                <a:gd name="T50" fmla="*/ 13 w 35"/>
                <a:gd name="T51" fmla="*/ 312 h 392"/>
                <a:gd name="T52" fmla="*/ 17 w 35"/>
                <a:gd name="T53" fmla="*/ 323 h 392"/>
                <a:gd name="T54" fmla="*/ 21 w 35"/>
                <a:gd name="T55" fmla="*/ 335 h 392"/>
                <a:gd name="T56" fmla="*/ 21 w 35"/>
                <a:gd name="T57" fmla="*/ 346 h 392"/>
                <a:gd name="T58" fmla="*/ 17 w 35"/>
                <a:gd name="T59" fmla="*/ 357 h 392"/>
                <a:gd name="T60" fmla="*/ 13 w 35"/>
                <a:gd name="T61" fmla="*/ 368 h 392"/>
                <a:gd name="T62" fmla="*/ 13 w 35"/>
                <a:gd name="T63" fmla="*/ 380 h 392"/>
                <a:gd name="T64" fmla="*/ 9 w 35"/>
                <a:gd name="T65" fmla="*/ 391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
                <a:gd name="T100" fmla="*/ 0 h 392"/>
                <a:gd name="T101" fmla="*/ 35 w 35"/>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 h="392">
                  <a:moveTo>
                    <a:pt x="0" y="0"/>
                  </a:moveTo>
                  <a:lnTo>
                    <a:pt x="0" y="11"/>
                  </a:lnTo>
                  <a:lnTo>
                    <a:pt x="17" y="30"/>
                  </a:lnTo>
                  <a:lnTo>
                    <a:pt x="26" y="41"/>
                  </a:lnTo>
                  <a:lnTo>
                    <a:pt x="26" y="53"/>
                  </a:lnTo>
                  <a:lnTo>
                    <a:pt x="26" y="64"/>
                  </a:lnTo>
                  <a:lnTo>
                    <a:pt x="26" y="75"/>
                  </a:lnTo>
                  <a:lnTo>
                    <a:pt x="26" y="86"/>
                  </a:lnTo>
                  <a:lnTo>
                    <a:pt x="34" y="98"/>
                  </a:lnTo>
                  <a:lnTo>
                    <a:pt x="34" y="109"/>
                  </a:lnTo>
                  <a:lnTo>
                    <a:pt x="34" y="120"/>
                  </a:lnTo>
                  <a:lnTo>
                    <a:pt x="34" y="132"/>
                  </a:lnTo>
                  <a:lnTo>
                    <a:pt x="30" y="143"/>
                  </a:lnTo>
                  <a:lnTo>
                    <a:pt x="26" y="158"/>
                  </a:lnTo>
                  <a:lnTo>
                    <a:pt x="13" y="165"/>
                  </a:lnTo>
                  <a:lnTo>
                    <a:pt x="13" y="177"/>
                  </a:lnTo>
                  <a:lnTo>
                    <a:pt x="9" y="192"/>
                  </a:lnTo>
                  <a:lnTo>
                    <a:pt x="9" y="207"/>
                  </a:lnTo>
                  <a:lnTo>
                    <a:pt x="9" y="222"/>
                  </a:lnTo>
                  <a:lnTo>
                    <a:pt x="9" y="233"/>
                  </a:lnTo>
                  <a:lnTo>
                    <a:pt x="9" y="244"/>
                  </a:lnTo>
                  <a:lnTo>
                    <a:pt x="9" y="256"/>
                  </a:lnTo>
                  <a:lnTo>
                    <a:pt x="9" y="267"/>
                  </a:lnTo>
                  <a:lnTo>
                    <a:pt x="9" y="282"/>
                  </a:lnTo>
                  <a:lnTo>
                    <a:pt x="9" y="297"/>
                  </a:lnTo>
                  <a:lnTo>
                    <a:pt x="13" y="312"/>
                  </a:lnTo>
                  <a:lnTo>
                    <a:pt x="17" y="323"/>
                  </a:lnTo>
                  <a:lnTo>
                    <a:pt x="21" y="335"/>
                  </a:lnTo>
                  <a:lnTo>
                    <a:pt x="21" y="346"/>
                  </a:lnTo>
                  <a:lnTo>
                    <a:pt x="17" y="357"/>
                  </a:lnTo>
                  <a:lnTo>
                    <a:pt x="13" y="368"/>
                  </a:lnTo>
                  <a:lnTo>
                    <a:pt x="13" y="380"/>
                  </a:lnTo>
                  <a:lnTo>
                    <a:pt x="9" y="39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5" name="Freeform 33">
              <a:extLst>
                <a:ext uri="{FF2B5EF4-FFF2-40B4-BE49-F238E27FC236}">
                  <a16:creationId xmlns:a16="http://schemas.microsoft.com/office/drawing/2014/main" id="{D13865E7-B9C3-46BD-AA21-5542D0F172E6}"/>
                </a:ext>
              </a:extLst>
            </p:cNvPr>
            <p:cNvSpPr>
              <a:spLocks/>
            </p:cNvSpPr>
            <p:nvPr>
              <p:custDataLst>
                <p:tags r:id="rId67"/>
              </p:custDataLst>
            </p:nvPr>
          </p:nvSpPr>
          <p:spPr bwMode="auto">
            <a:xfrm>
              <a:off x="7565137" y="3016693"/>
              <a:ext cx="129415" cy="46017"/>
            </a:xfrm>
            <a:custGeom>
              <a:avLst/>
              <a:gdLst>
                <a:gd name="T0" fmla="*/ 0 w 93"/>
                <a:gd name="T1" fmla="*/ 0 h 36"/>
                <a:gd name="T2" fmla="*/ 12 w 93"/>
                <a:gd name="T3" fmla="*/ 4 h 36"/>
                <a:gd name="T4" fmla="*/ 23 w 93"/>
                <a:gd name="T5" fmla="*/ 12 h 36"/>
                <a:gd name="T6" fmla="*/ 35 w 93"/>
                <a:gd name="T7" fmla="*/ 19 h 36"/>
                <a:gd name="T8" fmla="*/ 46 w 93"/>
                <a:gd name="T9" fmla="*/ 23 h 36"/>
                <a:gd name="T10" fmla="*/ 46 w 93"/>
                <a:gd name="T11" fmla="*/ 35 h 36"/>
                <a:gd name="T12" fmla="*/ 92 w 93"/>
                <a:gd name="T13" fmla="*/ 35 h 36"/>
                <a:gd name="T14" fmla="*/ 0 60000 65536"/>
                <a:gd name="T15" fmla="*/ 0 60000 65536"/>
                <a:gd name="T16" fmla="*/ 0 60000 65536"/>
                <a:gd name="T17" fmla="*/ 0 60000 65536"/>
                <a:gd name="T18" fmla="*/ 0 60000 65536"/>
                <a:gd name="T19" fmla="*/ 0 60000 65536"/>
                <a:gd name="T20" fmla="*/ 0 60000 65536"/>
                <a:gd name="T21" fmla="*/ 0 w 93"/>
                <a:gd name="T22" fmla="*/ 0 h 36"/>
                <a:gd name="T23" fmla="*/ 93 w 93"/>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36">
                  <a:moveTo>
                    <a:pt x="0" y="0"/>
                  </a:moveTo>
                  <a:lnTo>
                    <a:pt x="12" y="4"/>
                  </a:lnTo>
                  <a:lnTo>
                    <a:pt x="23" y="12"/>
                  </a:lnTo>
                  <a:lnTo>
                    <a:pt x="35" y="19"/>
                  </a:lnTo>
                  <a:lnTo>
                    <a:pt x="46" y="23"/>
                  </a:lnTo>
                  <a:lnTo>
                    <a:pt x="46" y="35"/>
                  </a:lnTo>
                  <a:lnTo>
                    <a:pt x="92" y="35"/>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6" name="Line 34">
              <a:extLst>
                <a:ext uri="{FF2B5EF4-FFF2-40B4-BE49-F238E27FC236}">
                  <a16:creationId xmlns:a16="http://schemas.microsoft.com/office/drawing/2014/main" id="{942D5C78-0668-40D1-BA94-CD1DDD6C24B8}"/>
                </a:ext>
              </a:extLst>
            </p:cNvPr>
            <p:cNvSpPr>
              <a:spLocks noChangeShapeType="1"/>
            </p:cNvSpPr>
            <p:nvPr>
              <p:custDataLst>
                <p:tags r:id="rId68"/>
              </p:custDataLst>
            </p:nvPr>
          </p:nvSpPr>
          <p:spPr bwMode="auto">
            <a:xfrm>
              <a:off x="7604101" y="3162413"/>
              <a:ext cx="77927" cy="383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890" dirty="0"/>
            </a:p>
          </p:txBody>
        </p:sp>
        <p:sp>
          <p:nvSpPr>
            <p:cNvPr id="167" name="Freeform 35">
              <a:extLst>
                <a:ext uri="{FF2B5EF4-FFF2-40B4-BE49-F238E27FC236}">
                  <a16:creationId xmlns:a16="http://schemas.microsoft.com/office/drawing/2014/main" id="{6820875B-53AF-4177-AD87-440263685308}"/>
                </a:ext>
              </a:extLst>
            </p:cNvPr>
            <p:cNvSpPr>
              <a:spLocks/>
            </p:cNvSpPr>
            <p:nvPr>
              <p:custDataLst>
                <p:tags r:id="rId69"/>
              </p:custDataLst>
            </p:nvPr>
          </p:nvSpPr>
          <p:spPr bwMode="auto">
            <a:xfrm>
              <a:off x="7492775" y="4066133"/>
              <a:ext cx="54270" cy="54965"/>
            </a:xfrm>
            <a:custGeom>
              <a:avLst/>
              <a:gdLst>
                <a:gd name="T0" fmla="*/ 34 w 39"/>
                <a:gd name="T1" fmla="*/ 42 h 43"/>
                <a:gd name="T2" fmla="*/ 38 w 39"/>
                <a:gd name="T3" fmla="*/ 31 h 43"/>
                <a:gd name="T4" fmla="*/ 30 w 39"/>
                <a:gd name="T5" fmla="*/ 19 h 43"/>
                <a:gd name="T6" fmla="*/ 30 w 39"/>
                <a:gd name="T7" fmla="*/ 8 h 43"/>
                <a:gd name="T8" fmla="*/ 17 w 39"/>
                <a:gd name="T9" fmla="*/ 0 h 43"/>
                <a:gd name="T10" fmla="*/ 0 w 39"/>
                <a:gd name="T11" fmla="*/ 0 h 43"/>
                <a:gd name="T12" fmla="*/ 0 60000 65536"/>
                <a:gd name="T13" fmla="*/ 0 60000 65536"/>
                <a:gd name="T14" fmla="*/ 0 60000 65536"/>
                <a:gd name="T15" fmla="*/ 0 60000 65536"/>
                <a:gd name="T16" fmla="*/ 0 60000 65536"/>
                <a:gd name="T17" fmla="*/ 0 60000 65536"/>
                <a:gd name="T18" fmla="*/ 0 w 39"/>
                <a:gd name="T19" fmla="*/ 0 h 43"/>
                <a:gd name="T20" fmla="*/ 39 w 39"/>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39" h="43">
                  <a:moveTo>
                    <a:pt x="34" y="42"/>
                  </a:moveTo>
                  <a:lnTo>
                    <a:pt x="38" y="31"/>
                  </a:lnTo>
                  <a:lnTo>
                    <a:pt x="30" y="19"/>
                  </a:lnTo>
                  <a:lnTo>
                    <a:pt x="30" y="8"/>
                  </a:lnTo>
                  <a:lnTo>
                    <a:pt x="17" y="0"/>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8" name="Freeform 36">
              <a:extLst>
                <a:ext uri="{FF2B5EF4-FFF2-40B4-BE49-F238E27FC236}">
                  <a16:creationId xmlns:a16="http://schemas.microsoft.com/office/drawing/2014/main" id="{2CEF5CF5-49D0-4A04-A5D2-3DBBBEFD0BDF}"/>
                </a:ext>
              </a:extLst>
            </p:cNvPr>
            <p:cNvSpPr>
              <a:spLocks/>
            </p:cNvSpPr>
            <p:nvPr>
              <p:custDataLst>
                <p:tags r:id="rId70"/>
              </p:custDataLst>
            </p:nvPr>
          </p:nvSpPr>
          <p:spPr bwMode="auto">
            <a:xfrm>
              <a:off x="7587401" y="3859057"/>
              <a:ext cx="43138" cy="262041"/>
            </a:xfrm>
            <a:custGeom>
              <a:avLst/>
              <a:gdLst>
                <a:gd name="T0" fmla="*/ 17 w 31"/>
                <a:gd name="T1" fmla="*/ 204 h 205"/>
                <a:gd name="T2" fmla="*/ 17 w 31"/>
                <a:gd name="T3" fmla="*/ 193 h 205"/>
                <a:gd name="T4" fmla="*/ 17 w 31"/>
                <a:gd name="T5" fmla="*/ 178 h 205"/>
                <a:gd name="T6" fmla="*/ 4 w 31"/>
                <a:gd name="T7" fmla="*/ 170 h 205"/>
                <a:gd name="T8" fmla="*/ 0 w 31"/>
                <a:gd name="T9" fmla="*/ 151 h 205"/>
                <a:gd name="T10" fmla="*/ 0 w 31"/>
                <a:gd name="T11" fmla="*/ 136 h 205"/>
                <a:gd name="T12" fmla="*/ 0 w 31"/>
                <a:gd name="T13" fmla="*/ 125 h 205"/>
                <a:gd name="T14" fmla="*/ 13 w 31"/>
                <a:gd name="T15" fmla="*/ 117 h 205"/>
                <a:gd name="T16" fmla="*/ 26 w 31"/>
                <a:gd name="T17" fmla="*/ 117 h 205"/>
                <a:gd name="T18" fmla="*/ 30 w 31"/>
                <a:gd name="T19" fmla="*/ 106 h 205"/>
                <a:gd name="T20" fmla="*/ 30 w 31"/>
                <a:gd name="T21" fmla="*/ 94 h 205"/>
                <a:gd name="T22" fmla="*/ 30 w 31"/>
                <a:gd name="T23" fmla="*/ 83 h 205"/>
                <a:gd name="T24" fmla="*/ 30 w 31"/>
                <a:gd name="T25" fmla="*/ 72 h 205"/>
                <a:gd name="T26" fmla="*/ 30 w 31"/>
                <a:gd name="T27" fmla="*/ 60 h 205"/>
                <a:gd name="T28" fmla="*/ 30 w 31"/>
                <a:gd name="T29" fmla="*/ 45 h 205"/>
                <a:gd name="T30" fmla="*/ 30 w 31"/>
                <a:gd name="T31" fmla="*/ 34 h 205"/>
                <a:gd name="T32" fmla="*/ 30 w 31"/>
                <a:gd name="T33" fmla="*/ 23 h 205"/>
                <a:gd name="T34" fmla="*/ 30 w 31"/>
                <a:gd name="T35" fmla="*/ 11 h 205"/>
                <a:gd name="T36" fmla="*/ 30 w 31"/>
                <a:gd name="T37" fmla="*/ 0 h 2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05"/>
                <a:gd name="T59" fmla="*/ 31 w 31"/>
                <a:gd name="T60" fmla="*/ 205 h 20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05">
                  <a:moveTo>
                    <a:pt x="17" y="204"/>
                  </a:moveTo>
                  <a:lnTo>
                    <a:pt x="17" y="193"/>
                  </a:lnTo>
                  <a:lnTo>
                    <a:pt x="17" y="178"/>
                  </a:lnTo>
                  <a:lnTo>
                    <a:pt x="4" y="170"/>
                  </a:lnTo>
                  <a:lnTo>
                    <a:pt x="0" y="151"/>
                  </a:lnTo>
                  <a:lnTo>
                    <a:pt x="0" y="136"/>
                  </a:lnTo>
                  <a:lnTo>
                    <a:pt x="0" y="125"/>
                  </a:lnTo>
                  <a:lnTo>
                    <a:pt x="13" y="117"/>
                  </a:lnTo>
                  <a:lnTo>
                    <a:pt x="26" y="117"/>
                  </a:lnTo>
                  <a:lnTo>
                    <a:pt x="30" y="106"/>
                  </a:lnTo>
                  <a:lnTo>
                    <a:pt x="30" y="94"/>
                  </a:lnTo>
                  <a:lnTo>
                    <a:pt x="30" y="83"/>
                  </a:lnTo>
                  <a:lnTo>
                    <a:pt x="30" y="72"/>
                  </a:lnTo>
                  <a:lnTo>
                    <a:pt x="30" y="60"/>
                  </a:lnTo>
                  <a:lnTo>
                    <a:pt x="30" y="45"/>
                  </a:lnTo>
                  <a:lnTo>
                    <a:pt x="30" y="34"/>
                  </a:lnTo>
                  <a:lnTo>
                    <a:pt x="30" y="23"/>
                  </a:lnTo>
                  <a:lnTo>
                    <a:pt x="30" y="11"/>
                  </a:lnTo>
                  <a:lnTo>
                    <a:pt x="3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69" name="Freeform 37">
              <a:extLst>
                <a:ext uri="{FF2B5EF4-FFF2-40B4-BE49-F238E27FC236}">
                  <a16:creationId xmlns:a16="http://schemas.microsoft.com/office/drawing/2014/main" id="{A104DD60-CC90-4941-925A-BD13D7A25903}"/>
                </a:ext>
              </a:extLst>
            </p:cNvPr>
            <p:cNvSpPr>
              <a:spLocks/>
            </p:cNvSpPr>
            <p:nvPr>
              <p:custDataLst>
                <p:tags r:id="rId71"/>
              </p:custDataLst>
            </p:nvPr>
          </p:nvSpPr>
          <p:spPr bwMode="auto">
            <a:xfrm>
              <a:off x="7637497" y="4029063"/>
              <a:ext cx="105758" cy="94590"/>
            </a:xfrm>
            <a:custGeom>
              <a:avLst/>
              <a:gdLst>
                <a:gd name="T0" fmla="*/ 75 w 76"/>
                <a:gd name="T1" fmla="*/ 73 h 74"/>
                <a:gd name="T2" fmla="*/ 75 w 76"/>
                <a:gd name="T3" fmla="*/ 63 h 74"/>
                <a:gd name="T4" fmla="*/ 75 w 76"/>
                <a:gd name="T5" fmla="*/ 53 h 74"/>
                <a:gd name="T6" fmla="*/ 75 w 76"/>
                <a:gd name="T7" fmla="*/ 45 h 74"/>
                <a:gd name="T8" fmla="*/ 66 w 76"/>
                <a:gd name="T9" fmla="*/ 40 h 74"/>
                <a:gd name="T10" fmla="*/ 58 w 76"/>
                <a:gd name="T11" fmla="*/ 40 h 74"/>
                <a:gd name="T12" fmla="*/ 58 w 76"/>
                <a:gd name="T13" fmla="*/ 33 h 74"/>
                <a:gd name="T14" fmla="*/ 49 w 76"/>
                <a:gd name="T15" fmla="*/ 23 h 74"/>
                <a:gd name="T16" fmla="*/ 40 w 76"/>
                <a:gd name="T17" fmla="*/ 18 h 74"/>
                <a:gd name="T18" fmla="*/ 32 w 76"/>
                <a:gd name="T19" fmla="*/ 18 h 74"/>
                <a:gd name="T20" fmla="*/ 17 w 76"/>
                <a:gd name="T21" fmla="*/ 10 h 74"/>
                <a:gd name="T22" fmla="*/ 9 w 76"/>
                <a:gd name="T23" fmla="*/ 8 h 74"/>
                <a:gd name="T24" fmla="*/ 0 w 76"/>
                <a:gd name="T25" fmla="*/ 0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74"/>
                <a:gd name="T41" fmla="*/ 76 w 7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74">
                  <a:moveTo>
                    <a:pt x="75" y="73"/>
                  </a:moveTo>
                  <a:lnTo>
                    <a:pt x="75" y="63"/>
                  </a:lnTo>
                  <a:lnTo>
                    <a:pt x="75" y="53"/>
                  </a:lnTo>
                  <a:lnTo>
                    <a:pt x="75" y="45"/>
                  </a:lnTo>
                  <a:lnTo>
                    <a:pt x="66" y="40"/>
                  </a:lnTo>
                  <a:lnTo>
                    <a:pt x="58" y="40"/>
                  </a:lnTo>
                  <a:lnTo>
                    <a:pt x="58" y="33"/>
                  </a:lnTo>
                  <a:lnTo>
                    <a:pt x="49" y="23"/>
                  </a:lnTo>
                  <a:lnTo>
                    <a:pt x="40" y="18"/>
                  </a:lnTo>
                  <a:lnTo>
                    <a:pt x="32" y="18"/>
                  </a:lnTo>
                  <a:lnTo>
                    <a:pt x="17" y="10"/>
                  </a:lnTo>
                  <a:lnTo>
                    <a:pt x="9" y="8"/>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0" name="Freeform 38">
              <a:extLst>
                <a:ext uri="{FF2B5EF4-FFF2-40B4-BE49-F238E27FC236}">
                  <a16:creationId xmlns:a16="http://schemas.microsoft.com/office/drawing/2014/main" id="{4932B3B1-FA7E-4495-9F35-5609D659C223}"/>
                </a:ext>
              </a:extLst>
            </p:cNvPr>
            <p:cNvSpPr>
              <a:spLocks/>
            </p:cNvSpPr>
            <p:nvPr>
              <p:custDataLst>
                <p:tags r:id="rId72"/>
              </p:custDataLst>
            </p:nvPr>
          </p:nvSpPr>
          <p:spPr bwMode="auto">
            <a:xfrm>
              <a:off x="7712642" y="4062298"/>
              <a:ext cx="134981" cy="61356"/>
            </a:xfrm>
            <a:custGeom>
              <a:avLst/>
              <a:gdLst>
                <a:gd name="T0" fmla="*/ 0 w 97"/>
                <a:gd name="T1" fmla="*/ 0 h 48"/>
                <a:gd name="T2" fmla="*/ 8 w 97"/>
                <a:gd name="T3" fmla="*/ 0 h 48"/>
                <a:gd name="T4" fmla="*/ 20 w 97"/>
                <a:gd name="T5" fmla="*/ 0 h 48"/>
                <a:gd name="T6" fmla="*/ 28 w 97"/>
                <a:gd name="T7" fmla="*/ 0 h 48"/>
                <a:gd name="T8" fmla="*/ 31 w 97"/>
                <a:gd name="T9" fmla="*/ 7 h 48"/>
                <a:gd name="T10" fmla="*/ 31 w 97"/>
                <a:gd name="T11" fmla="*/ 15 h 48"/>
                <a:gd name="T12" fmla="*/ 40 w 97"/>
                <a:gd name="T13" fmla="*/ 20 h 48"/>
                <a:gd name="T14" fmla="*/ 48 w 97"/>
                <a:gd name="T15" fmla="*/ 20 h 48"/>
                <a:gd name="T16" fmla="*/ 56 w 97"/>
                <a:gd name="T17" fmla="*/ 20 h 48"/>
                <a:gd name="T18" fmla="*/ 65 w 97"/>
                <a:gd name="T19" fmla="*/ 20 h 48"/>
                <a:gd name="T20" fmla="*/ 73 w 97"/>
                <a:gd name="T21" fmla="*/ 20 h 48"/>
                <a:gd name="T22" fmla="*/ 82 w 97"/>
                <a:gd name="T23" fmla="*/ 30 h 48"/>
                <a:gd name="T24" fmla="*/ 85 w 97"/>
                <a:gd name="T25" fmla="*/ 37 h 48"/>
                <a:gd name="T26" fmla="*/ 96 w 97"/>
                <a:gd name="T27" fmla="*/ 47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
                <a:gd name="T43" fmla="*/ 0 h 48"/>
                <a:gd name="T44" fmla="*/ 97 w 97"/>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 h="48">
                  <a:moveTo>
                    <a:pt x="0" y="0"/>
                  </a:moveTo>
                  <a:lnTo>
                    <a:pt x="8" y="0"/>
                  </a:lnTo>
                  <a:lnTo>
                    <a:pt x="20" y="0"/>
                  </a:lnTo>
                  <a:lnTo>
                    <a:pt x="28" y="0"/>
                  </a:lnTo>
                  <a:lnTo>
                    <a:pt x="31" y="7"/>
                  </a:lnTo>
                  <a:lnTo>
                    <a:pt x="31" y="15"/>
                  </a:lnTo>
                  <a:lnTo>
                    <a:pt x="40" y="20"/>
                  </a:lnTo>
                  <a:lnTo>
                    <a:pt x="48" y="20"/>
                  </a:lnTo>
                  <a:lnTo>
                    <a:pt x="56" y="20"/>
                  </a:lnTo>
                  <a:lnTo>
                    <a:pt x="65" y="20"/>
                  </a:lnTo>
                  <a:lnTo>
                    <a:pt x="73" y="20"/>
                  </a:lnTo>
                  <a:lnTo>
                    <a:pt x="82" y="30"/>
                  </a:lnTo>
                  <a:lnTo>
                    <a:pt x="85" y="37"/>
                  </a:lnTo>
                  <a:lnTo>
                    <a:pt x="96" y="47"/>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1" name="Freeform 39">
              <a:extLst>
                <a:ext uri="{FF2B5EF4-FFF2-40B4-BE49-F238E27FC236}">
                  <a16:creationId xmlns:a16="http://schemas.microsoft.com/office/drawing/2014/main" id="{2D0C4618-029B-4F5D-BBDE-5A56726B5DFD}"/>
                </a:ext>
              </a:extLst>
            </p:cNvPr>
            <p:cNvSpPr>
              <a:spLocks/>
            </p:cNvSpPr>
            <p:nvPr>
              <p:custDataLst>
                <p:tags r:id="rId73"/>
              </p:custDataLst>
            </p:nvPr>
          </p:nvSpPr>
          <p:spPr bwMode="auto">
            <a:xfrm>
              <a:off x="7611058" y="3372045"/>
              <a:ext cx="64012" cy="26844"/>
            </a:xfrm>
            <a:custGeom>
              <a:avLst/>
              <a:gdLst>
                <a:gd name="T0" fmla="*/ 0 w 46"/>
                <a:gd name="T1" fmla="*/ 0 h 21"/>
                <a:gd name="T2" fmla="*/ 8 w 46"/>
                <a:gd name="T3" fmla="*/ 3 h 21"/>
                <a:gd name="T4" fmla="*/ 17 w 46"/>
                <a:gd name="T5" fmla="*/ 8 h 21"/>
                <a:gd name="T6" fmla="*/ 20 w 46"/>
                <a:gd name="T7" fmla="*/ 15 h 21"/>
                <a:gd name="T8" fmla="*/ 45 w 46"/>
                <a:gd name="T9" fmla="*/ 20 h 21"/>
                <a:gd name="T10" fmla="*/ 0 60000 65536"/>
                <a:gd name="T11" fmla="*/ 0 60000 65536"/>
                <a:gd name="T12" fmla="*/ 0 60000 65536"/>
                <a:gd name="T13" fmla="*/ 0 60000 65536"/>
                <a:gd name="T14" fmla="*/ 0 60000 65536"/>
                <a:gd name="T15" fmla="*/ 0 w 46"/>
                <a:gd name="T16" fmla="*/ 0 h 21"/>
                <a:gd name="T17" fmla="*/ 46 w 46"/>
                <a:gd name="T18" fmla="*/ 21 h 21"/>
              </a:gdLst>
              <a:ahLst/>
              <a:cxnLst>
                <a:cxn ang="T10">
                  <a:pos x="T0" y="T1"/>
                </a:cxn>
                <a:cxn ang="T11">
                  <a:pos x="T2" y="T3"/>
                </a:cxn>
                <a:cxn ang="T12">
                  <a:pos x="T4" y="T5"/>
                </a:cxn>
                <a:cxn ang="T13">
                  <a:pos x="T6" y="T7"/>
                </a:cxn>
                <a:cxn ang="T14">
                  <a:pos x="T8" y="T9"/>
                </a:cxn>
              </a:cxnLst>
              <a:rect l="T15" t="T16" r="T17" b="T18"/>
              <a:pathLst>
                <a:path w="46" h="21">
                  <a:moveTo>
                    <a:pt x="0" y="0"/>
                  </a:moveTo>
                  <a:lnTo>
                    <a:pt x="8" y="3"/>
                  </a:lnTo>
                  <a:lnTo>
                    <a:pt x="17" y="8"/>
                  </a:lnTo>
                  <a:lnTo>
                    <a:pt x="20" y="15"/>
                  </a:lnTo>
                  <a:lnTo>
                    <a:pt x="45" y="2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2" name="Freeform 40">
              <a:extLst>
                <a:ext uri="{FF2B5EF4-FFF2-40B4-BE49-F238E27FC236}">
                  <a16:creationId xmlns:a16="http://schemas.microsoft.com/office/drawing/2014/main" id="{DE06FC2F-189D-42F5-B01F-BB24E877EAC3}"/>
                </a:ext>
              </a:extLst>
            </p:cNvPr>
            <p:cNvSpPr>
              <a:spLocks/>
            </p:cNvSpPr>
            <p:nvPr>
              <p:custDataLst>
                <p:tags r:id="rId74"/>
              </p:custDataLst>
            </p:nvPr>
          </p:nvSpPr>
          <p:spPr bwMode="auto">
            <a:xfrm>
              <a:off x="7611058" y="3699276"/>
              <a:ext cx="83494" cy="62634"/>
            </a:xfrm>
            <a:custGeom>
              <a:avLst/>
              <a:gdLst>
                <a:gd name="T0" fmla="*/ 0 w 60"/>
                <a:gd name="T1" fmla="*/ 48 h 49"/>
                <a:gd name="T2" fmla="*/ 8 w 60"/>
                <a:gd name="T3" fmla="*/ 43 h 49"/>
                <a:gd name="T4" fmla="*/ 8 w 60"/>
                <a:gd name="T5" fmla="*/ 35 h 49"/>
                <a:gd name="T6" fmla="*/ 8 w 60"/>
                <a:gd name="T7" fmla="*/ 28 h 49"/>
                <a:gd name="T8" fmla="*/ 8 w 60"/>
                <a:gd name="T9" fmla="*/ 15 h 49"/>
                <a:gd name="T10" fmla="*/ 17 w 60"/>
                <a:gd name="T11" fmla="*/ 15 h 49"/>
                <a:gd name="T12" fmla="*/ 31 w 60"/>
                <a:gd name="T13" fmla="*/ 15 h 49"/>
                <a:gd name="T14" fmla="*/ 39 w 60"/>
                <a:gd name="T15" fmla="*/ 15 h 49"/>
                <a:gd name="T16" fmla="*/ 42 w 60"/>
                <a:gd name="T17" fmla="*/ 8 h 49"/>
                <a:gd name="T18" fmla="*/ 42 w 60"/>
                <a:gd name="T19" fmla="*/ 0 h 49"/>
                <a:gd name="T20" fmla="*/ 51 w 60"/>
                <a:gd name="T21" fmla="*/ 3 h 49"/>
                <a:gd name="T22" fmla="*/ 59 w 60"/>
                <a:gd name="T23" fmla="*/ 5 h 49"/>
                <a:gd name="T24" fmla="*/ 56 w 60"/>
                <a:gd name="T25" fmla="*/ 13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49"/>
                <a:gd name="T41" fmla="*/ 60 w 6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49">
                  <a:moveTo>
                    <a:pt x="0" y="48"/>
                  </a:moveTo>
                  <a:lnTo>
                    <a:pt x="8" y="43"/>
                  </a:lnTo>
                  <a:lnTo>
                    <a:pt x="8" y="35"/>
                  </a:lnTo>
                  <a:lnTo>
                    <a:pt x="8" y="28"/>
                  </a:lnTo>
                  <a:lnTo>
                    <a:pt x="8" y="15"/>
                  </a:lnTo>
                  <a:lnTo>
                    <a:pt x="17" y="15"/>
                  </a:lnTo>
                  <a:lnTo>
                    <a:pt x="31" y="15"/>
                  </a:lnTo>
                  <a:lnTo>
                    <a:pt x="39" y="15"/>
                  </a:lnTo>
                  <a:lnTo>
                    <a:pt x="42" y="8"/>
                  </a:lnTo>
                  <a:lnTo>
                    <a:pt x="42" y="0"/>
                  </a:lnTo>
                  <a:lnTo>
                    <a:pt x="51" y="3"/>
                  </a:lnTo>
                  <a:lnTo>
                    <a:pt x="59" y="5"/>
                  </a:lnTo>
                  <a:lnTo>
                    <a:pt x="56" y="1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3" name="Freeform 41">
              <a:extLst>
                <a:ext uri="{FF2B5EF4-FFF2-40B4-BE49-F238E27FC236}">
                  <a16:creationId xmlns:a16="http://schemas.microsoft.com/office/drawing/2014/main" id="{DCE8CFBE-D991-406E-8139-C1CFDDB40D69}"/>
                </a:ext>
              </a:extLst>
            </p:cNvPr>
            <p:cNvSpPr>
              <a:spLocks/>
            </p:cNvSpPr>
            <p:nvPr>
              <p:custDataLst>
                <p:tags r:id="rId75"/>
              </p:custDataLst>
            </p:nvPr>
          </p:nvSpPr>
          <p:spPr bwMode="auto">
            <a:xfrm>
              <a:off x="7496950" y="2290648"/>
              <a:ext cx="22265" cy="92034"/>
            </a:xfrm>
            <a:custGeom>
              <a:avLst/>
              <a:gdLst>
                <a:gd name="T0" fmla="*/ 9 w 16"/>
                <a:gd name="T1" fmla="*/ 0 h 72"/>
                <a:gd name="T2" fmla="*/ 9 w 16"/>
                <a:gd name="T3" fmla="*/ 8 h 72"/>
                <a:gd name="T4" fmla="*/ 15 w 16"/>
                <a:gd name="T5" fmla="*/ 15 h 72"/>
                <a:gd name="T6" fmla="*/ 15 w 16"/>
                <a:gd name="T7" fmla="*/ 25 h 72"/>
                <a:gd name="T8" fmla="*/ 15 w 16"/>
                <a:gd name="T9" fmla="*/ 33 h 72"/>
                <a:gd name="T10" fmla="*/ 15 w 16"/>
                <a:gd name="T11" fmla="*/ 41 h 72"/>
                <a:gd name="T12" fmla="*/ 9 w 16"/>
                <a:gd name="T13" fmla="*/ 48 h 72"/>
                <a:gd name="T14" fmla="*/ 6 w 16"/>
                <a:gd name="T15" fmla="*/ 56 h 72"/>
                <a:gd name="T16" fmla="*/ 0 w 16"/>
                <a:gd name="T17" fmla="*/ 63 h 72"/>
                <a:gd name="T18" fmla="*/ 0 w 16"/>
                <a:gd name="T19" fmla="*/ 7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72"/>
                <a:gd name="T32" fmla="*/ 16 w 16"/>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72">
                  <a:moveTo>
                    <a:pt x="9" y="0"/>
                  </a:moveTo>
                  <a:lnTo>
                    <a:pt x="9" y="8"/>
                  </a:lnTo>
                  <a:lnTo>
                    <a:pt x="15" y="15"/>
                  </a:lnTo>
                  <a:lnTo>
                    <a:pt x="15" y="25"/>
                  </a:lnTo>
                  <a:lnTo>
                    <a:pt x="15" y="33"/>
                  </a:lnTo>
                  <a:lnTo>
                    <a:pt x="15" y="41"/>
                  </a:lnTo>
                  <a:lnTo>
                    <a:pt x="9" y="48"/>
                  </a:lnTo>
                  <a:lnTo>
                    <a:pt x="6" y="56"/>
                  </a:lnTo>
                  <a:lnTo>
                    <a:pt x="0" y="63"/>
                  </a:lnTo>
                  <a:lnTo>
                    <a:pt x="0" y="7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4" name="Freeform 42">
              <a:extLst>
                <a:ext uri="{FF2B5EF4-FFF2-40B4-BE49-F238E27FC236}">
                  <a16:creationId xmlns:a16="http://schemas.microsoft.com/office/drawing/2014/main" id="{4A8EFEFA-B659-4F90-8A54-02EB3B711C89}"/>
                </a:ext>
              </a:extLst>
            </p:cNvPr>
            <p:cNvSpPr>
              <a:spLocks/>
            </p:cNvSpPr>
            <p:nvPr>
              <p:custDataLst>
                <p:tags r:id="rId76"/>
              </p:custDataLst>
            </p:nvPr>
          </p:nvSpPr>
          <p:spPr bwMode="auto">
            <a:xfrm>
              <a:off x="7587401" y="2284257"/>
              <a:ext cx="41746" cy="309336"/>
            </a:xfrm>
            <a:custGeom>
              <a:avLst/>
              <a:gdLst>
                <a:gd name="T0" fmla="*/ 9 w 30"/>
                <a:gd name="T1" fmla="*/ 0 h 242"/>
                <a:gd name="T2" fmla="*/ 9 w 30"/>
                <a:gd name="T3" fmla="*/ 10 h 242"/>
                <a:gd name="T4" fmla="*/ 9 w 30"/>
                <a:gd name="T5" fmla="*/ 18 h 242"/>
                <a:gd name="T6" fmla="*/ 9 w 30"/>
                <a:gd name="T7" fmla="*/ 25 h 242"/>
                <a:gd name="T8" fmla="*/ 12 w 30"/>
                <a:gd name="T9" fmla="*/ 33 h 242"/>
                <a:gd name="T10" fmla="*/ 23 w 30"/>
                <a:gd name="T11" fmla="*/ 43 h 242"/>
                <a:gd name="T12" fmla="*/ 29 w 30"/>
                <a:gd name="T13" fmla="*/ 50 h 242"/>
                <a:gd name="T14" fmla="*/ 29 w 30"/>
                <a:gd name="T15" fmla="*/ 58 h 242"/>
                <a:gd name="T16" fmla="*/ 29 w 30"/>
                <a:gd name="T17" fmla="*/ 68 h 242"/>
                <a:gd name="T18" fmla="*/ 29 w 30"/>
                <a:gd name="T19" fmla="*/ 75 h 242"/>
                <a:gd name="T20" fmla="*/ 26 w 30"/>
                <a:gd name="T21" fmla="*/ 85 h 242"/>
                <a:gd name="T22" fmla="*/ 23 w 30"/>
                <a:gd name="T23" fmla="*/ 93 h 242"/>
                <a:gd name="T24" fmla="*/ 17 w 30"/>
                <a:gd name="T25" fmla="*/ 103 h 242"/>
                <a:gd name="T26" fmla="*/ 15 w 30"/>
                <a:gd name="T27" fmla="*/ 110 h 242"/>
                <a:gd name="T28" fmla="*/ 9 w 30"/>
                <a:gd name="T29" fmla="*/ 121 h 242"/>
                <a:gd name="T30" fmla="*/ 3 w 30"/>
                <a:gd name="T31" fmla="*/ 131 h 242"/>
                <a:gd name="T32" fmla="*/ 0 w 30"/>
                <a:gd name="T33" fmla="*/ 141 h 242"/>
                <a:gd name="T34" fmla="*/ 0 w 30"/>
                <a:gd name="T35" fmla="*/ 153 h 242"/>
                <a:gd name="T36" fmla="*/ 0 w 30"/>
                <a:gd name="T37" fmla="*/ 161 h 242"/>
                <a:gd name="T38" fmla="*/ 0 w 30"/>
                <a:gd name="T39" fmla="*/ 171 h 242"/>
                <a:gd name="T40" fmla="*/ 0 w 30"/>
                <a:gd name="T41" fmla="*/ 178 h 242"/>
                <a:gd name="T42" fmla="*/ 0 w 30"/>
                <a:gd name="T43" fmla="*/ 186 h 242"/>
                <a:gd name="T44" fmla="*/ 0 w 30"/>
                <a:gd name="T45" fmla="*/ 193 h 242"/>
                <a:gd name="T46" fmla="*/ 0 w 30"/>
                <a:gd name="T47" fmla="*/ 201 h 242"/>
                <a:gd name="T48" fmla="*/ 0 w 30"/>
                <a:gd name="T49" fmla="*/ 211 h 242"/>
                <a:gd name="T50" fmla="*/ 0 w 30"/>
                <a:gd name="T51" fmla="*/ 218 h 242"/>
                <a:gd name="T52" fmla="*/ 0 w 30"/>
                <a:gd name="T53" fmla="*/ 226 h 242"/>
                <a:gd name="T54" fmla="*/ 0 w 30"/>
                <a:gd name="T55" fmla="*/ 233 h 242"/>
                <a:gd name="T56" fmla="*/ 0 w 30"/>
                <a:gd name="T57" fmla="*/ 241 h 2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242"/>
                <a:gd name="T89" fmla="*/ 30 w 30"/>
                <a:gd name="T90" fmla="*/ 242 h 2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242">
                  <a:moveTo>
                    <a:pt x="9" y="0"/>
                  </a:moveTo>
                  <a:lnTo>
                    <a:pt x="9" y="10"/>
                  </a:lnTo>
                  <a:lnTo>
                    <a:pt x="9" y="18"/>
                  </a:lnTo>
                  <a:lnTo>
                    <a:pt x="9" y="25"/>
                  </a:lnTo>
                  <a:lnTo>
                    <a:pt x="12" y="33"/>
                  </a:lnTo>
                  <a:lnTo>
                    <a:pt x="23" y="43"/>
                  </a:lnTo>
                  <a:lnTo>
                    <a:pt x="29" y="50"/>
                  </a:lnTo>
                  <a:lnTo>
                    <a:pt x="29" y="58"/>
                  </a:lnTo>
                  <a:lnTo>
                    <a:pt x="29" y="68"/>
                  </a:lnTo>
                  <a:lnTo>
                    <a:pt x="29" y="75"/>
                  </a:lnTo>
                  <a:lnTo>
                    <a:pt x="26" y="85"/>
                  </a:lnTo>
                  <a:lnTo>
                    <a:pt x="23" y="93"/>
                  </a:lnTo>
                  <a:lnTo>
                    <a:pt x="17" y="103"/>
                  </a:lnTo>
                  <a:lnTo>
                    <a:pt x="15" y="110"/>
                  </a:lnTo>
                  <a:lnTo>
                    <a:pt x="9" y="121"/>
                  </a:lnTo>
                  <a:lnTo>
                    <a:pt x="3" y="131"/>
                  </a:lnTo>
                  <a:lnTo>
                    <a:pt x="0" y="141"/>
                  </a:lnTo>
                  <a:lnTo>
                    <a:pt x="0" y="153"/>
                  </a:lnTo>
                  <a:lnTo>
                    <a:pt x="0" y="161"/>
                  </a:lnTo>
                  <a:lnTo>
                    <a:pt x="0" y="171"/>
                  </a:lnTo>
                  <a:lnTo>
                    <a:pt x="0" y="178"/>
                  </a:lnTo>
                  <a:lnTo>
                    <a:pt x="0" y="186"/>
                  </a:lnTo>
                  <a:lnTo>
                    <a:pt x="0" y="193"/>
                  </a:lnTo>
                  <a:lnTo>
                    <a:pt x="0" y="201"/>
                  </a:lnTo>
                  <a:lnTo>
                    <a:pt x="0" y="211"/>
                  </a:lnTo>
                  <a:lnTo>
                    <a:pt x="0" y="218"/>
                  </a:lnTo>
                  <a:lnTo>
                    <a:pt x="0" y="226"/>
                  </a:lnTo>
                  <a:lnTo>
                    <a:pt x="0" y="233"/>
                  </a:lnTo>
                  <a:lnTo>
                    <a:pt x="0" y="24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5" name="Freeform 43">
              <a:extLst>
                <a:ext uri="{FF2B5EF4-FFF2-40B4-BE49-F238E27FC236}">
                  <a16:creationId xmlns:a16="http://schemas.microsoft.com/office/drawing/2014/main" id="{18D81924-5E0B-4755-9873-372B2FB12F62}"/>
                </a:ext>
              </a:extLst>
            </p:cNvPr>
            <p:cNvSpPr>
              <a:spLocks/>
            </p:cNvSpPr>
            <p:nvPr>
              <p:custDataLst>
                <p:tags r:id="rId77"/>
              </p:custDataLst>
            </p:nvPr>
          </p:nvSpPr>
          <p:spPr bwMode="auto">
            <a:xfrm>
              <a:off x="7630540" y="2281701"/>
              <a:ext cx="91843" cy="245423"/>
            </a:xfrm>
            <a:custGeom>
              <a:avLst/>
              <a:gdLst>
                <a:gd name="T0" fmla="*/ 65 w 66"/>
                <a:gd name="T1" fmla="*/ 0 h 192"/>
                <a:gd name="T2" fmla="*/ 57 w 66"/>
                <a:gd name="T3" fmla="*/ 8 h 192"/>
                <a:gd name="T4" fmla="*/ 51 w 66"/>
                <a:gd name="T5" fmla="*/ 15 h 192"/>
                <a:gd name="T6" fmla="*/ 45 w 66"/>
                <a:gd name="T7" fmla="*/ 25 h 192"/>
                <a:gd name="T8" fmla="*/ 45 w 66"/>
                <a:gd name="T9" fmla="*/ 33 h 192"/>
                <a:gd name="T10" fmla="*/ 45 w 66"/>
                <a:gd name="T11" fmla="*/ 43 h 192"/>
                <a:gd name="T12" fmla="*/ 45 w 66"/>
                <a:gd name="T13" fmla="*/ 50 h 192"/>
                <a:gd name="T14" fmla="*/ 40 w 66"/>
                <a:gd name="T15" fmla="*/ 58 h 192"/>
                <a:gd name="T16" fmla="*/ 37 w 66"/>
                <a:gd name="T17" fmla="*/ 65 h 192"/>
                <a:gd name="T18" fmla="*/ 31 w 66"/>
                <a:gd name="T19" fmla="*/ 73 h 192"/>
                <a:gd name="T20" fmla="*/ 25 w 66"/>
                <a:gd name="T21" fmla="*/ 80 h 192"/>
                <a:gd name="T22" fmla="*/ 23 w 66"/>
                <a:gd name="T23" fmla="*/ 88 h 192"/>
                <a:gd name="T24" fmla="*/ 20 w 66"/>
                <a:gd name="T25" fmla="*/ 96 h 192"/>
                <a:gd name="T26" fmla="*/ 17 w 66"/>
                <a:gd name="T27" fmla="*/ 106 h 192"/>
                <a:gd name="T28" fmla="*/ 17 w 66"/>
                <a:gd name="T29" fmla="*/ 113 h 192"/>
                <a:gd name="T30" fmla="*/ 17 w 66"/>
                <a:gd name="T31" fmla="*/ 121 h 192"/>
                <a:gd name="T32" fmla="*/ 17 w 66"/>
                <a:gd name="T33" fmla="*/ 128 h 192"/>
                <a:gd name="T34" fmla="*/ 17 w 66"/>
                <a:gd name="T35" fmla="*/ 136 h 192"/>
                <a:gd name="T36" fmla="*/ 17 w 66"/>
                <a:gd name="T37" fmla="*/ 143 h 192"/>
                <a:gd name="T38" fmla="*/ 17 w 66"/>
                <a:gd name="T39" fmla="*/ 151 h 192"/>
                <a:gd name="T40" fmla="*/ 14 w 66"/>
                <a:gd name="T41" fmla="*/ 158 h 192"/>
                <a:gd name="T42" fmla="*/ 11 w 66"/>
                <a:gd name="T43" fmla="*/ 166 h 192"/>
                <a:gd name="T44" fmla="*/ 6 w 66"/>
                <a:gd name="T45" fmla="*/ 176 h 192"/>
                <a:gd name="T46" fmla="*/ 3 w 66"/>
                <a:gd name="T47" fmla="*/ 183 h 192"/>
                <a:gd name="T48" fmla="*/ 0 w 66"/>
                <a:gd name="T49" fmla="*/ 191 h 1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192"/>
                <a:gd name="T77" fmla="*/ 66 w 66"/>
                <a:gd name="T78" fmla="*/ 192 h 1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192">
                  <a:moveTo>
                    <a:pt x="65" y="0"/>
                  </a:moveTo>
                  <a:lnTo>
                    <a:pt x="57" y="8"/>
                  </a:lnTo>
                  <a:lnTo>
                    <a:pt x="51" y="15"/>
                  </a:lnTo>
                  <a:lnTo>
                    <a:pt x="45" y="25"/>
                  </a:lnTo>
                  <a:lnTo>
                    <a:pt x="45" y="33"/>
                  </a:lnTo>
                  <a:lnTo>
                    <a:pt x="45" y="43"/>
                  </a:lnTo>
                  <a:lnTo>
                    <a:pt x="45" y="50"/>
                  </a:lnTo>
                  <a:lnTo>
                    <a:pt x="40" y="58"/>
                  </a:lnTo>
                  <a:lnTo>
                    <a:pt x="37" y="65"/>
                  </a:lnTo>
                  <a:lnTo>
                    <a:pt x="31" y="73"/>
                  </a:lnTo>
                  <a:lnTo>
                    <a:pt x="25" y="80"/>
                  </a:lnTo>
                  <a:lnTo>
                    <a:pt x="23" y="88"/>
                  </a:lnTo>
                  <a:lnTo>
                    <a:pt x="20" y="96"/>
                  </a:lnTo>
                  <a:lnTo>
                    <a:pt x="17" y="106"/>
                  </a:lnTo>
                  <a:lnTo>
                    <a:pt x="17" y="113"/>
                  </a:lnTo>
                  <a:lnTo>
                    <a:pt x="17" y="121"/>
                  </a:lnTo>
                  <a:lnTo>
                    <a:pt x="17" y="128"/>
                  </a:lnTo>
                  <a:lnTo>
                    <a:pt x="17" y="136"/>
                  </a:lnTo>
                  <a:lnTo>
                    <a:pt x="17" y="143"/>
                  </a:lnTo>
                  <a:lnTo>
                    <a:pt x="17" y="151"/>
                  </a:lnTo>
                  <a:lnTo>
                    <a:pt x="14" y="158"/>
                  </a:lnTo>
                  <a:lnTo>
                    <a:pt x="11" y="166"/>
                  </a:lnTo>
                  <a:lnTo>
                    <a:pt x="6" y="176"/>
                  </a:lnTo>
                  <a:lnTo>
                    <a:pt x="3" y="183"/>
                  </a:lnTo>
                  <a:lnTo>
                    <a:pt x="0" y="191"/>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6" name="Freeform 44">
              <a:extLst>
                <a:ext uri="{FF2B5EF4-FFF2-40B4-BE49-F238E27FC236}">
                  <a16:creationId xmlns:a16="http://schemas.microsoft.com/office/drawing/2014/main" id="{3AFCFF95-25AF-41B5-908A-C99050AA15E4}"/>
                </a:ext>
              </a:extLst>
            </p:cNvPr>
            <p:cNvSpPr>
              <a:spLocks/>
            </p:cNvSpPr>
            <p:nvPr>
              <p:custDataLst>
                <p:tags r:id="rId78"/>
              </p:custDataLst>
            </p:nvPr>
          </p:nvSpPr>
          <p:spPr bwMode="auto">
            <a:xfrm>
              <a:off x="7403716" y="2284257"/>
              <a:ext cx="185077" cy="152112"/>
            </a:xfrm>
            <a:custGeom>
              <a:avLst/>
              <a:gdLst>
                <a:gd name="T0" fmla="*/ 0 w 133"/>
                <a:gd name="T1" fmla="*/ 0 h 119"/>
                <a:gd name="T2" fmla="*/ 8 w 133"/>
                <a:gd name="T3" fmla="*/ 0 h 119"/>
                <a:gd name="T4" fmla="*/ 8 w 133"/>
                <a:gd name="T5" fmla="*/ 8 h 119"/>
                <a:gd name="T6" fmla="*/ 8 w 133"/>
                <a:gd name="T7" fmla="*/ 15 h 119"/>
                <a:gd name="T8" fmla="*/ 20 w 133"/>
                <a:gd name="T9" fmla="*/ 18 h 119"/>
                <a:gd name="T10" fmla="*/ 31 w 133"/>
                <a:gd name="T11" fmla="*/ 18 h 119"/>
                <a:gd name="T12" fmla="*/ 39 w 133"/>
                <a:gd name="T13" fmla="*/ 18 h 119"/>
                <a:gd name="T14" fmla="*/ 48 w 133"/>
                <a:gd name="T15" fmla="*/ 18 h 119"/>
                <a:gd name="T16" fmla="*/ 53 w 133"/>
                <a:gd name="T17" fmla="*/ 25 h 119"/>
                <a:gd name="T18" fmla="*/ 104 w 133"/>
                <a:gd name="T19" fmla="*/ 45 h 119"/>
                <a:gd name="T20" fmla="*/ 124 w 133"/>
                <a:gd name="T21" fmla="*/ 78 h 119"/>
                <a:gd name="T22" fmla="*/ 132 w 133"/>
                <a:gd name="T23" fmla="*/ 118 h 1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3"/>
                <a:gd name="T37" fmla="*/ 0 h 119"/>
                <a:gd name="T38" fmla="*/ 133 w 133"/>
                <a:gd name="T39" fmla="*/ 119 h 1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3" h="119">
                  <a:moveTo>
                    <a:pt x="0" y="0"/>
                  </a:moveTo>
                  <a:lnTo>
                    <a:pt x="8" y="0"/>
                  </a:lnTo>
                  <a:lnTo>
                    <a:pt x="8" y="8"/>
                  </a:lnTo>
                  <a:lnTo>
                    <a:pt x="8" y="15"/>
                  </a:lnTo>
                  <a:lnTo>
                    <a:pt x="20" y="18"/>
                  </a:lnTo>
                  <a:lnTo>
                    <a:pt x="31" y="18"/>
                  </a:lnTo>
                  <a:lnTo>
                    <a:pt x="39" y="18"/>
                  </a:lnTo>
                  <a:lnTo>
                    <a:pt x="48" y="18"/>
                  </a:lnTo>
                  <a:lnTo>
                    <a:pt x="53" y="25"/>
                  </a:lnTo>
                  <a:lnTo>
                    <a:pt x="104" y="45"/>
                  </a:lnTo>
                  <a:lnTo>
                    <a:pt x="124" y="78"/>
                  </a:lnTo>
                  <a:lnTo>
                    <a:pt x="132" y="118"/>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7" name="Freeform 45">
              <a:extLst>
                <a:ext uri="{FF2B5EF4-FFF2-40B4-BE49-F238E27FC236}">
                  <a16:creationId xmlns:a16="http://schemas.microsoft.com/office/drawing/2014/main" id="{ADEAC5C0-A02A-47EC-B11A-2EE15289CB25}"/>
                </a:ext>
              </a:extLst>
            </p:cNvPr>
            <p:cNvSpPr>
              <a:spLocks/>
            </p:cNvSpPr>
            <p:nvPr>
              <p:custDataLst>
                <p:tags r:id="rId79"/>
              </p:custDataLst>
            </p:nvPr>
          </p:nvSpPr>
          <p:spPr bwMode="auto">
            <a:xfrm>
              <a:off x="7556786" y="2477272"/>
              <a:ext cx="94626" cy="20452"/>
            </a:xfrm>
            <a:custGeom>
              <a:avLst/>
              <a:gdLst>
                <a:gd name="T0" fmla="*/ 0 w 68"/>
                <a:gd name="T1" fmla="*/ 0 h 16"/>
                <a:gd name="T2" fmla="*/ 11 w 68"/>
                <a:gd name="T3" fmla="*/ 0 h 16"/>
                <a:gd name="T4" fmla="*/ 22 w 68"/>
                <a:gd name="T5" fmla="*/ 0 h 16"/>
                <a:gd name="T6" fmla="*/ 31 w 68"/>
                <a:gd name="T7" fmla="*/ 0 h 16"/>
                <a:gd name="T8" fmla="*/ 39 w 68"/>
                <a:gd name="T9" fmla="*/ 0 h 16"/>
                <a:gd name="T10" fmla="*/ 39 w 68"/>
                <a:gd name="T11" fmla="*/ 8 h 16"/>
                <a:gd name="T12" fmla="*/ 39 w 68"/>
                <a:gd name="T13" fmla="*/ 15 h 16"/>
                <a:gd name="T14" fmla="*/ 67 w 68"/>
                <a:gd name="T15" fmla="*/ 15 h 1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16"/>
                <a:gd name="T26" fmla="*/ 68 w 68"/>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16">
                  <a:moveTo>
                    <a:pt x="0" y="0"/>
                  </a:moveTo>
                  <a:lnTo>
                    <a:pt x="11" y="0"/>
                  </a:lnTo>
                  <a:lnTo>
                    <a:pt x="22" y="0"/>
                  </a:lnTo>
                  <a:lnTo>
                    <a:pt x="31" y="0"/>
                  </a:lnTo>
                  <a:lnTo>
                    <a:pt x="39" y="0"/>
                  </a:lnTo>
                  <a:lnTo>
                    <a:pt x="39" y="8"/>
                  </a:lnTo>
                  <a:lnTo>
                    <a:pt x="39" y="15"/>
                  </a:lnTo>
                  <a:lnTo>
                    <a:pt x="67" y="15"/>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8" name="Freeform 46">
              <a:extLst>
                <a:ext uri="{FF2B5EF4-FFF2-40B4-BE49-F238E27FC236}">
                  <a16:creationId xmlns:a16="http://schemas.microsoft.com/office/drawing/2014/main" id="{950742B7-AFAE-4756-AD81-132E4B47F215}"/>
                </a:ext>
              </a:extLst>
            </p:cNvPr>
            <p:cNvSpPr>
              <a:spLocks/>
            </p:cNvSpPr>
            <p:nvPr>
              <p:custDataLst>
                <p:tags r:id="rId80"/>
              </p:custDataLst>
            </p:nvPr>
          </p:nvSpPr>
          <p:spPr bwMode="auto">
            <a:xfrm>
              <a:off x="7512257" y="2381403"/>
              <a:ext cx="69578" cy="29400"/>
            </a:xfrm>
            <a:custGeom>
              <a:avLst/>
              <a:gdLst>
                <a:gd name="T0" fmla="*/ 0 w 50"/>
                <a:gd name="T1" fmla="*/ 22 h 23"/>
                <a:gd name="T2" fmla="*/ 49 w 50"/>
                <a:gd name="T3" fmla="*/ 0 h 23"/>
                <a:gd name="T4" fmla="*/ 0 60000 65536"/>
                <a:gd name="T5" fmla="*/ 0 60000 65536"/>
                <a:gd name="T6" fmla="*/ 0 w 50"/>
                <a:gd name="T7" fmla="*/ 0 h 23"/>
                <a:gd name="T8" fmla="*/ 50 w 50"/>
                <a:gd name="T9" fmla="*/ 23 h 23"/>
              </a:gdLst>
              <a:ahLst/>
              <a:cxnLst>
                <a:cxn ang="T4">
                  <a:pos x="T0" y="T1"/>
                </a:cxn>
                <a:cxn ang="T5">
                  <a:pos x="T2" y="T3"/>
                </a:cxn>
              </a:cxnLst>
              <a:rect l="T6" t="T7" r="T8" b="T9"/>
              <a:pathLst>
                <a:path w="50" h="23">
                  <a:moveTo>
                    <a:pt x="0" y="22"/>
                  </a:moveTo>
                  <a:lnTo>
                    <a:pt x="49"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79" name="Freeform 47">
              <a:extLst>
                <a:ext uri="{FF2B5EF4-FFF2-40B4-BE49-F238E27FC236}">
                  <a16:creationId xmlns:a16="http://schemas.microsoft.com/office/drawing/2014/main" id="{70EE4FEE-F779-4DBC-B086-10D85B3EE80A}"/>
                </a:ext>
              </a:extLst>
            </p:cNvPr>
            <p:cNvSpPr>
              <a:spLocks/>
            </p:cNvSpPr>
            <p:nvPr>
              <p:custDataLst>
                <p:tags r:id="rId81"/>
              </p:custDataLst>
            </p:nvPr>
          </p:nvSpPr>
          <p:spPr bwMode="auto">
            <a:xfrm>
              <a:off x="7565136" y="2332830"/>
              <a:ext cx="51488" cy="20452"/>
            </a:xfrm>
            <a:custGeom>
              <a:avLst/>
              <a:gdLst>
                <a:gd name="T0" fmla="*/ 36 w 37"/>
                <a:gd name="T1" fmla="*/ 0 h 16"/>
                <a:gd name="T2" fmla="*/ 0 w 37"/>
                <a:gd name="T3" fmla="*/ 15 h 16"/>
                <a:gd name="T4" fmla="*/ 0 60000 65536"/>
                <a:gd name="T5" fmla="*/ 0 60000 65536"/>
                <a:gd name="T6" fmla="*/ 0 w 37"/>
                <a:gd name="T7" fmla="*/ 0 h 16"/>
                <a:gd name="T8" fmla="*/ 37 w 37"/>
                <a:gd name="T9" fmla="*/ 16 h 16"/>
              </a:gdLst>
              <a:ahLst/>
              <a:cxnLst>
                <a:cxn ang="T4">
                  <a:pos x="T0" y="T1"/>
                </a:cxn>
                <a:cxn ang="T5">
                  <a:pos x="T2" y="T3"/>
                </a:cxn>
              </a:cxnLst>
              <a:rect l="T6" t="T7" r="T8" b="T9"/>
              <a:pathLst>
                <a:path w="37" h="16">
                  <a:moveTo>
                    <a:pt x="36" y="0"/>
                  </a:moveTo>
                  <a:lnTo>
                    <a:pt x="0" y="15"/>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80" name="Freeform 48">
              <a:extLst>
                <a:ext uri="{FF2B5EF4-FFF2-40B4-BE49-F238E27FC236}">
                  <a16:creationId xmlns:a16="http://schemas.microsoft.com/office/drawing/2014/main" id="{EDEBCB3F-92E4-4607-B777-A4889F8AA013}"/>
                </a:ext>
              </a:extLst>
            </p:cNvPr>
            <p:cNvSpPr>
              <a:spLocks/>
            </p:cNvSpPr>
            <p:nvPr>
              <p:custDataLst>
                <p:tags r:id="rId82"/>
              </p:custDataLst>
            </p:nvPr>
          </p:nvSpPr>
          <p:spPr bwMode="auto">
            <a:xfrm>
              <a:off x="7627756" y="2349449"/>
              <a:ext cx="55662" cy="1279"/>
            </a:xfrm>
            <a:custGeom>
              <a:avLst/>
              <a:gdLst>
                <a:gd name="T0" fmla="*/ 0 w 40"/>
                <a:gd name="T1" fmla="*/ 0 h 1"/>
                <a:gd name="T2" fmla="*/ 39 w 40"/>
                <a:gd name="T3" fmla="*/ 0 h 1"/>
                <a:gd name="T4" fmla="*/ 0 60000 65536"/>
                <a:gd name="T5" fmla="*/ 0 60000 65536"/>
                <a:gd name="T6" fmla="*/ 0 w 40"/>
                <a:gd name="T7" fmla="*/ 0 h 1"/>
                <a:gd name="T8" fmla="*/ 40 w 40"/>
                <a:gd name="T9" fmla="*/ 1 h 1"/>
              </a:gdLst>
              <a:ahLst/>
              <a:cxnLst>
                <a:cxn ang="T4">
                  <a:pos x="T0" y="T1"/>
                </a:cxn>
                <a:cxn ang="T5">
                  <a:pos x="T2" y="T3"/>
                </a:cxn>
              </a:cxnLst>
              <a:rect l="T6" t="T7" r="T8" b="T9"/>
              <a:pathLst>
                <a:path w="40" h="1">
                  <a:moveTo>
                    <a:pt x="0" y="0"/>
                  </a:moveTo>
                  <a:lnTo>
                    <a:pt x="39"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sp>
          <p:nvSpPr>
            <p:cNvPr id="181" name="Freeform 49">
              <a:extLst>
                <a:ext uri="{FF2B5EF4-FFF2-40B4-BE49-F238E27FC236}">
                  <a16:creationId xmlns:a16="http://schemas.microsoft.com/office/drawing/2014/main" id="{7537F427-FC0E-409A-9199-FF763D9DBA45}"/>
                </a:ext>
              </a:extLst>
            </p:cNvPr>
            <p:cNvSpPr>
              <a:spLocks/>
            </p:cNvSpPr>
            <p:nvPr>
              <p:custDataLst>
                <p:tags r:id="rId83"/>
              </p:custDataLst>
            </p:nvPr>
          </p:nvSpPr>
          <p:spPr bwMode="auto">
            <a:xfrm>
              <a:off x="7693159" y="2326440"/>
              <a:ext cx="29222" cy="46017"/>
            </a:xfrm>
            <a:custGeom>
              <a:avLst/>
              <a:gdLst>
                <a:gd name="T0" fmla="*/ 0 w 21"/>
                <a:gd name="T1" fmla="*/ 0 h 36"/>
                <a:gd name="T2" fmla="*/ 20 w 21"/>
                <a:gd name="T3" fmla="*/ 35 h 36"/>
                <a:gd name="T4" fmla="*/ 0 60000 65536"/>
                <a:gd name="T5" fmla="*/ 0 60000 65536"/>
                <a:gd name="T6" fmla="*/ 0 w 21"/>
                <a:gd name="T7" fmla="*/ 0 h 36"/>
                <a:gd name="T8" fmla="*/ 21 w 21"/>
                <a:gd name="T9" fmla="*/ 36 h 36"/>
              </a:gdLst>
              <a:ahLst/>
              <a:cxnLst>
                <a:cxn ang="T4">
                  <a:pos x="T0" y="T1"/>
                </a:cxn>
                <a:cxn ang="T5">
                  <a:pos x="T2" y="T3"/>
                </a:cxn>
              </a:cxnLst>
              <a:rect l="T6" t="T7" r="T8" b="T9"/>
              <a:pathLst>
                <a:path w="21" h="36">
                  <a:moveTo>
                    <a:pt x="0" y="0"/>
                  </a:moveTo>
                  <a:lnTo>
                    <a:pt x="20" y="35"/>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90" dirty="0"/>
            </a:p>
          </p:txBody>
        </p:sp>
      </p:grpSp>
      <p:cxnSp>
        <p:nvCxnSpPr>
          <p:cNvPr id="155" name="Straight Connector 154">
            <a:extLst>
              <a:ext uri="{FF2B5EF4-FFF2-40B4-BE49-F238E27FC236}">
                <a16:creationId xmlns:a16="http://schemas.microsoft.com/office/drawing/2014/main" id="{AD7F6A8D-4616-4635-B58C-3F48BC76C76B}"/>
              </a:ext>
            </a:extLst>
          </p:cNvPr>
          <p:cNvCxnSpPr/>
          <p:nvPr/>
        </p:nvCxnSpPr>
        <p:spPr>
          <a:xfrm>
            <a:off x="2007585" y="2630435"/>
            <a:ext cx="3312414"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2DCF4A8-6D60-48C8-9D8A-2787C4AF42D5}"/>
              </a:ext>
            </a:extLst>
          </p:cNvPr>
          <p:cNvGrpSpPr/>
          <p:nvPr>
            <p:custDataLst>
              <p:tags r:id="rId35"/>
            </p:custDataLst>
          </p:nvPr>
        </p:nvGrpSpPr>
        <p:grpSpPr>
          <a:xfrm>
            <a:off x="4778499" y="2920851"/>
            <a:ext cx="2042516" cy="574150"/>
            <a:chOff x="6067934" y="2783734"/>
            <a:chExt cx="2593670" cy="729080"/>
          </a:xfrm>
        </p:grpSpPr>
        <p:sp>
          <p:nvSpPr>
            <p:cNvPr id="192" name="Rectangle 24">
              <a:extLst>
                <a:ext uri="{FF2B5EF4-FFF2-40B4-BE49-F238E27FC236}">
                  <a16:creationId xmlns:a16="http://schemas.microsoft.com/office/drawing/2014/main" id="{0DD1E6CB-70E3-4E6C-8752-ECF07059CCCE}"/>
                </a:ext>
              </a:extLst>
            </p:cNvPr>
            <p:cNvSpPr>
              <a:spLocks noChangeArrowheads="1"/>
            </p:cNvSpPr>
            <p:nvPr>
              <p:custDataLst>
                <p:tags r:id="rId60"/>
              </p:custDataLst>
            </p:nvPr>
          </p:nvSpPr>
          <p:spPr bwMode="auto">
            <a:xfrm>
              <a:off x="7178139" y="3145966"/>
              <a:ext cx="1483465" cy="366848"/>
            </a:xfrm>
            <a:prstGeom prst="rect">
              <a:avLst/>
            </a:prstGeom>
            <a:noFill/>
            <a:ln>
              <a:noFill/>
            </a:ln>
            <a:effectLst/>
          </p:spPr>
          <p:txBody>
            <a:bodyPr wrap="non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buSzTx/>
                <a:buNone/>
              </a:pPr>
              <a:r>
                <a:rPr lang="en-US" altLang="en-US" sz="1418" dirty="0">
                  <a:solidFill>
                    <a:schemeClr val="tx1"/>
                  </a:solidFill>
                  <a:latin typeface="+mj-lt"/>
                </a:rPr>
                <a:t>Buffer cuts</a:t>
              </a:r>
            </a:p>
          </p:txBody>
        </p:sp>
        <p:cxnSp>
          <p:nvCxnSpPr>
            <p:cNvPr id="200" name="Straight Arrow Connector 199">
              <a:extLst>
                <a:ext uri="{FF2B5EF4-FFF2-40B4-BE49-F238E27FC236}">
                  <a16:creationId xmlns:a16="http://schemas.microsoft.com/office/drawing/2014/main" id="{E50E0E7F-1224-4063-AD71-6A0B314E81D4}"/>
                </a:ext>
              </a:extLst>
            </p:cNvPr>
            <p:cNvCxnSpPr>
              <a:cxnSpLocks/>
            </p:cNvCxnSpPr>
            <p:nvPr/>
          </p:nvCxnSpPr>
          <p:spPr>
            <a:xfrm flipH="1" flipV="1">
              <a:off x="6310400" y="2783734"/>
              <a:ext cx="854814" cy="556362"/>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1" name="Straight Arrow Connector 200">
              <a:extLst>
                <a:ext uri="{FF2B5EF4-FFF2-40B4-BE49-F238E27FC236}">
                  <a16:creationId xmlns:a16="http://schemas.microsoft.com/office/drawing/2014/main" id="{F910F088-877F-48E9-8F33-6EA803F8B0D5}"/>
                </a:ext>
              </a:extLst>
            </p:cNvPr>
            <p:cNvCxnSpPr>
              <a:cxnSpLocks/>
            </p:cNvCxnSpPr>
            <p:nvPr/>
          </p:nvCxnSpPr>
          <p:spPr>
            <a:xfrm flipH="1">
              <a:off x="6067934" y="3340096"/>
              <a:ext cx="1097280" cy="0"/>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 name="Rectangle 3">
            <a:extLst>
              <a:ext uri="{FF2B5EF4-FFF2-40B4-BE49-F238E27FC236}">
                <a16:creationId xmlns:a16="http://schemas.microsoft.com/office/drawing/2014/main" id="{C14DAF70-8AEC-492F-9E99-314AFB995453}"/>
              </a:ext>
            </a:extLst>
          </p:cNvPr>
          <p:cNvSpPr>
            <a:spLocks noChangeArrowheads="1"/>
          </p:cNvSpPr>
          <p:nvPr>
            <p:custDataLst>
              <p:tags r:id="rId36"/>
            </p:custDataLst>
          </p:nvPr>
        </p:nvSpPr>
        <p:spPr bwMode="auto">
          <a:xfrm>
            <a:off x="108387" y="2402878"/>
            <a:ext cx="925470" cy="2888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lgn="ctr">
              <a:spcBef>
                <a:spcPct val="0"/>
              </a:spcBef>
              <a:buSzTx/>
              <a:buFontTx/>
              <a:buNone/>
            </a:pPr>
            <a:r>
              <a:rPr lang="en-US" altLang="en-US" sz="1418" dirty="0">
                <a:solidFill>
                  <a:schemeClr val="tx1"/>
                </a:solidFill>
              </a:rPr>
              <a:t>Top View</a:t>
            </a:r>
          </a:p>
        </p:txBody>
      </p:sp>
      <p:sp>
        <p:nvSpPr>
          <p:cNvPr id="61" name="Rectangle 5" descr="90%">
            <a:extLst>
              <a:ext uri="{FF2B5EF4-FFF2-40B4-BE49-F238E27FC236}">
                <a16:creationId xmlns:a16="http://schemas.microsoft.com/office/drawing/2014/main" id="{02A88949-E4D0-4ABC-8CBF-387A3E4D188B}"/>
              </a:ext>
            </a:extLst>
          </p:cNvPr>
          <p:cNvSpPr>
            <a:spLocks noChangeArrowheads="1"/>
          </p:cNvSpPr>
          <p:nvPr>
            <p:custDataLst>
              <p:tags r:id="rId37"/>
            </p:custDataLst>
          </p:nvPr>
        </p:nvSpPr>
        <p:spPr bwMode="auto">
          <a:xfrm>
            <a:off x="2185216" y="5494975"/>
            <a:ext cx="391380" cy="288034"/>
          </a:xfrm>
          <a:prstGeom prst="rect">
            <a:avLst/>
          </a:prstGeom>
          <a:blipFill dpi="0" rotWithShape="0">
            <a:blip r:embed="rId90"/>
            <a:srcRect/>
            <a:tile tx="0" ty="0" sx="100000" sy="100000" flip="none" algn="tl"/>
          </a:blip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ClrTx/>
              <a:buSzTx/>
              <a:buNone/>
              <a:defRPr/>
            </a:pPr>
            <a:endParaRPr lang="en-US" altLang="en-US" sz="1575" b="0" kern="0" dirty="0">
              <a:solidFill>
                <a:srgbClr val="6D0851"/>
              </a:solidFill>
            </a:endParaRPr>
          </a:p>
        </p:txBody>
      </p:sp>
      <p:sp>
        <p:nvSpPr>
          <p:cNvPr id="62" name="Rectangle 6" descr="90%">
            <a:extLst>
              <a:ext uri="{FF2B5EF4-FFF2-40B4-BE49-F238E27FC236}">
                <a16:creationId xmlns:a16="http://schemas.microsoft.com/office/drawing/2014/main" id="{9239057E-42A9-4A94-AC43-7044CBC0E8BA}"/>
              </a:ext>
            </a:extLst>
          </p:cNvPr>
          <p:cNvSpPr>
            <a:spLocks noChangeArrowheads="1"/>
          </p:cNvSpPr>
          <p:nvPr>
            <p:custDataLst>
              <p:tags r:id="rId38"/>
            </p:custDataLst>
          </p:nvPr>
        </p:nvSpPr>
        <p:spPr bwMode="auto">
          <a:xfrm>
            <a:off x="4768323" y="5494975"/>
            <a:ext cx="393388" cy="288034"/>
          </a:xfrm>
          <a:prstGeom prst="rect">
            <a:avLst/>
          </a:prstGeom>
          <a:blipFill dpi="0" rotWithShape="0">
            <a:blip r:embed="rId90"/>
            <a:srcRect/>
            <a:tile tx="0" ty="0" sx="100000" sy="100000" flip="none" algn="tl"/>
          </a:blip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ClrTx/>
              <a:buSzTx/>
              <a:buNone/>
              <a:defRPr/>
            </a:pPr>
            <a:endParaRPr lang="en-US" altLang="en-US" sz="1575" b="0" kern="0" dirty="0">
              <a:solidFill>
                <a:srgbClr val="6D0851"/>
              </a:solidFill>
            </a:endParaRPr>
          </a:p>
        </p:txBody>
      </p:sp>
      <p:sp>
        <p:nvSpPr>
          <p:cNvPr id="63" name="Rectangle 7">
            <a:extLst>
              <a:ext uri="{FF2B5EF4-FFF2-40B4-BE49-F238E27FC236}">
                <a16:creationId xmlns:a16="http://schemas.microsoft.com/office/drawing/2014/main" id="{B14C852E-5BED-4372-B3EF-07B8CA191729}"/>
              </a:ext>
            </a:extLst>
          </p:cNvPr>
          <p:cNvSpPr>
            <a:spLocks noChangeArrowheads="1"/>
          </p:cNvSpPr>
          <p:nvPr>
            <p:custDataLst>
              <p:tags r:id="rId39"/>
            </p:custDataLst>
          </p:nvPr>
        </p:nvSpPr>
        <p:spPr bwMode="auto">
          <a:xfrm>
            <a:off x="4768323" y="5494975"/>
            <a:ext cx="2432577" cy="288034"/>
          </a:xfrm>
          <a:prstGeom prst="rect">
            <a:avLst/>
          </a:prstGeom>
          <a:solidFill>
            <a:srgbClr val="F2F2F2"/>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SzTx/>
              <a:buNone/>
            </a:pPr>
            <a:endParaRPr lang="en-US" altLang="en-US" sz="1575" kern="0" dirty="0">
              <a:solidFill>
                <a:srgbClr val="6D0851"/>
              </a:solidFill>
            </a:endParaRPr>
          </a:p>
        </p:txBody>
      </p:sp>
      <p:sp>
        <p:nvSpPr>
          <p:cNvPr id="64" name="Rectangle 8">
            <a:extLst>
              <a:ext uri="{FF2B5EF4-FFF2-40B4-BE49-F238E27FC236}">
                <a16:creationId xmlns:a16="http://schemas.microsoft.com/office/drawing/2014/main" id="{45A906DE-73F1-4A2B-970F-ADE60000A53B}"/>
              </a:ext>
            </a:extLst>
          </p:cNvPr>
          <p:cNvSpPr>
            <a:spLocks noChangeArrowheads="1"/>
          </p:cNvSpPr>
          <p:nvPr>
            <p:custDataLst>
              <p:tags r:id="rId40"/>
            </p:custDataLst>
          </p:nvPr>
        </p:nvSpPr>
        <p:spPr bwMode="auto">
          <a:xfrm>
            <a:off x="144019" y="5494975"/>
            <a:ext cx="2432577" cy="288034"/>
          </a:xfrm>
          <a:prstGeom prst="rect">
            <a:avLst/>
          </a:prstGeom>
          <a:solidFill>
            <a:srgbClr val="F2F2F2"/>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SzTx/>
              <a:buNone/>
            </a:pPr>
            <a:endParaRPr lang="en-US" altLang="en-US" sz="1575" kern="0" dirty="0">
              <a:solidFill>
                <a:srgbClr val="6D0851"/>
              </a:solidFill>
            </a:endParaRPr>
          </a:p>
        </p:txBody>
      </p:sp>
      <p:sp>
        <p:nvSpPr>
          <p:cNvPr id="65" name="Rectangle 9" descr="Light downward diagonal">
            <a:extLst>
              <a:ext uri="{FF2B5EF4-FFF2-40B4-BE49-F238E27FC236}">
                <a16:creationId xmlns:a16="http://schemas.microsoft.com/office/drawing/2014/main" id="{1E993EA5-BD5D-47CC-A39C-037ACDAF30EC}"/>
              </a:ext>
            </a:extLst>
          </p:cNvPr>
          <p:cNvSpPr>
            <a:spLocks noChangeArrowheads="1"/>
          </p:cNvSpPr>
          <p:nvPr>
            <p:custDataLst>
              <p:tags r:id="rId41"/>
            </p:custDataLst>
          </p:nvPr>
        </p:nvSpPr>
        <p:spPr bwMode="auto">
          <a:xfrm>
            <a:off x="2592652" y="5494975"/>
            <a:ext cx="2159615" cy="288034"/>
          </a:xfrm>
          <a:prstGeom prst="rect">
            <a:avLst/>
          </a:prstGeom>
          <a:solidFill>
            <a:schemeClr val="bg1">
              <a:lumMod val="65000"/>
            </a:schemeClr>
          </a:solidFill>
          <a:ln w="12700">
            <a:solidFill>
              <a:srgbClr val="000000"/>
            </a:solidFill>
            <a:miter lim="800000"/>
            <a:headEnd/>
            <a:tailEnd/>
          </a:ln>
        </p:spPr>
        <p:txBody>
          <a:bodyPr wrap="none" anchor="ct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defTabSz="720090">
              <a:spcBef>
                <a:spcPct val="0"/>
              </a:spcBef>
              <a:buSzTx/>
              <a:buNone/>
            </a:pPr>
            <a:endParaRPr lang="en-US" altLang="en-US" sz="1575" kern="0" dirty="0">
              <a:solidFill>
                <a:srgbClr val="6D0851"/>
              </a:solidFill>
            </a:endParaRPr>
          </a:p>
        </p:txBody>
      </p:sp>
      <p:sp>
        <p:nvSpPr>
          <p:cNvPr id="66" name="Rectangle 65">
            <a:extLst>
              <a:ext uri="{FF2B5EF4-FFF2-40B4-BE49-F238E27FC236}">
                <a16:creationId xmlns:a16="http://schemas.microsoft.com/office/drawing/2014/main" id="{5E18F500-E399-4E50-B743-DA9A7D322282}"/>
              </a:ext>
            </a:extLst>
          </p:cNvPr>
          <p:cNvSpPr/>
          <p:nvPr>
            <p:custDataLst>
              <p:tags r:id="rId42"/>
            </p:custDataLst>
          </p:nvPr>
        </p:nvSpPr>
        <p:spPr>
          <a:xfrm>
            <a:off x="2177186" y="5494973"/>
            <a:ext cx="415463" cy="282983"/>
          </a:xfrm>
          <a:prstGeom prst="rect">
            <a:avLst/>
          </a:prstGeom>
          <a:solidFill>
            <a:srgbClr val="D9D9D9"/>
          </a:solidFill>
          <a:ln w="12700">
            <a:solidFill>
              <a:srgbClr val="000000"/>
            </a:solidFill>
            <a:miter lim="800000"/>
            <a:headEnd/>
            <a:tailEnd/>
          </a:ln>
        </p:spPr>
        <p:txBody>
          <a:bodyPr wrap="none" anchor="ctr"/>
          <a:lstStyle/>
          <a:p>
            <a:pPr defTabSz="720090">
              <a:spcBef>
                <a:spcPct val="0"/>
              </a:spcBef>
            </a:pPr>
            <a:endParaRPr lang="en-US" sz="1575" kern="0" dirty="0">
              <a:solidFill>
                <a:srgbClr val="6D0851"/>
              </a:solidFill>
              <a:latin typeface="Arial" panose="020B0604020202020204" pitchFamily="34" charset="0"/>
            </a:endParaRPr>
          </a:p>
        </p:txBody>
      </p:sp>
      <p:sp>
        <p:nvSpPr>
          <p:cNvPr id="67" name="Rectangle 66">
            <a:extLst>
              <a:ext uri="{FF2B5EF4-FFF2-40B4-BE49-F238E27FC236}">
                <a16:creationId xmlns:a16="http://schemas.microsoft.com/office/drawing/2014/main" id="{F9923CCC-0013-4041-98BA-013B37A09B8A}"/>
              </a:ext>
            </a:extLst>
          </p:cNvPr>
          <p:cNvSpPr/>
          <p:nvPr>
            <p:custDataLst>
              <p:tags r:id="rId43"/>
            </p:custDataLst>
          </p:nvPr>
        </p:nvSpPr>
        <p:spPr>
          <a:xfrm>
            <a:off x="4752265" y="5498255"/>
            <a:ext cx="425498" cy="282982"/>
          </a:xfrm>
          <a:prstGeom prst="rect">
            <a:avLst/>
          </a:prstGeom>
          <a:solidFill>
            <a:srgbClr val="D9D9D9"/>
          </a:solidFill>
          <a:ln w="12700">
            <a:solidFill>
              <a:srgbClr val="000000"/>
            </a:solidFill>
            <a:miter lim="800000"/>
            <a:headEnd/>
            <a:tailEnd/>
          </a:ln>
        </p:spPr>
        <p:txBody>
          <a:bodyPr wrap="none" anchor="ctr"/>
          <a:lstStyle/>
          <a:p>
            <a:pPr defTabSz="720090">
              <a:spcBef>
                <a:spcPct val="0"/>
              </a:spcBef>
            </a:pPr>
            <a:endParaRPr lang="en-US" sz="1575" kern="0" dirty="0">
              <a:solidFill>
                <a:srgbClr val="6D0851"/>
              </a:solidFill>
              <a:latin typeface="Arial" panose="020B0604020202020204" pitchFamily="34" charset="0"/>
            </a:endParaRPr>
          </a:p>
        </p:txBody>
      </p:sp>
      <p:sp>
        <p:nvSpPr>
          <p:cNvPr id="68" name="Line 11">
            <a:extLst>
              <a:ext uri="{FF2B5EF4-FFF2-40B4-BE49-F238E27FC236}">
                <a16:creationId xmlns:a16="http://schemas.microsoft.com/office/drawing/2014/main" id="{B9B9A2B2-8335-40E4-9DED-59EF7C6E68AF}"/>
              </a:ext>
            </a:extLst>
          </p:cNvPr>
          <p:cNvSpPr>
            <a:spLocks noChangeShapeType="1"/>
          </p:cNvSpPr>
          <p:nvPr>
            <p:custDataLst>
              <p:tags r:id="rId44"/>
            </p:custDataLst>
          </p:nvPr>
        </p:nvSpPr>
        <p:spPr bwMode="auto">
          <a:xfrm>
            <a:off x="4752265" y="5494974"/>
            <a:ext cx="0" cy="282982"/>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890" dirty="0"/>
          </a:p>
        </p:txBody>
      </p:sp>
      <p:sp>
        <p:nvSpPr>
          <p:cNvPr id="69" name="Line 10">
            <a:extLst>
              <a:ext uri="{FF2B5EF4-FFF2-40B4-BE49-F238E27FC236}">
                <a16:creationId xmlns:a16="http://schemas.microsoft.com/office/drawing/2014/main" id="{38DE4046-D163-402D-B290-A7B1DC9F4541}"/>
              </a:ext>
            </a:extLst>
          </p:cNvPr>
          <p:cNvSpPr>
            <a:spLocks noChangeShapeType="1"/>
          </p:cNvSpPr>
          <p:nvPr>
            <p:custDataLst>
              <p:tags r:id="rId45"/>
            </p:custDataLst>
          </p:nvPr>
        </p:nvSpPr>
        <p:spPr bwMode="auto">
          <a:xfrm>
            <a:off x="2576595" y="5494973"/>
            <a:ext cx="0" cy="282982"/>
          </a:xfrm>
          <a:prstGeom prst="line">
            <a:avLst/>
          </a:prstGeom>
          <a:noFill/>
          <a:ln w="762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890" dirty="0"/>
          </a:p>
        </p:txBody>
      </p:sp>
      <p:sp>
        <p:nvSpPr>
          <p:cNvPr id="195" name="Rectangle 3">
            <a:extLst>
              <a:ext uri="{FF2B5EF4-FFF2-40B4-BE49-F238E27FC236}">
                <a16:creationId xmlns:a16="http://schemas.microsoft.com/office/drawing/2014/main" id="{4E129C39-F3D0-41D9-96AA-21D667016458}"/>
              </a:ext>
            </a:extLst>
          </p:cNvPr>
          <p:cNvSpPr>
            <a:spLocks noChangeArrowheads="1"/>
          </p:cNvSpPr>
          <p:nvPr>
            <p:custDataLst>
              <p:tags r:id="rId46"/>
            </p:custDataLst>
          </p:nvPr>
        </p:nvSpPr>
        <p:spPr bwMode="auto">
          <a:xfrm>
            <a:off x="69766" y="5229621"/>
            <a:ext cx="991835" cy="28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lgn="ctr">
              <a:spcBef>
                <a:spcPct val="0"/>
              </a:spcBef>
              <a:buSzTx/>
              <a:buFontTx/>
              <a:buNone/>
            </a:pPr>
            <a:r>
              <a:rPr lang="en-US" altLang="en-US" sz="1418" dirty="0">
                <a:solidFill>
                  <a:schemeClr val="tx1"/>
                </a:solidFill>
              </a:rPr>
              <a:t>Side View</a:t>
            </a:r>
          </a:p>
        </p:txBody>
      </p:sp>
      <p:grpSp>
        <p:nvGrpSpPr>
          <p:cNvPr id="24" name="Group 23">
            <a:extLst>
              <a:ext uri="{FF2B5EF4-FFF2-40B4-BE49-F238E27FC236}">
                <a16:creationId xmlns:a16="http://schemas.microsoft.com/office/drawing/2014/main" id="{3C8A8F3D-F935-46BD-95F6-DE5361725DB2}"/>
              </a:ext>
            </a:extLst>
          </p:cNvPr>
          <p:cNvGrpSpPr/>
          <p:nvPr>
            <p:custDataLst>
              <p:tags r:id="rId47"/>
            </p:custDataLst>
          </p:nvPr>
        </p:nvGrpSpPr>
        <p:grpSpPr>
          <a:xfrm>
            <a:off x="420832" y="2984054"/>
            <a:ext cx="3672106" cy="1061941"/>
            <a:chOff x="534390" y="2863989"/>
            <a:chExt cx="4662992" cy="1348497"/>
          </a:xfrm>
        </p:grpSpPr>
        <p:sp>
          <p:nvSpPr>
            <p:cNvPr id="187" name="Rectangle 17">
              <a:extLst>
                <a:ext uri="{FF2B5EF4-FFF2-40B4-BE49-F238E27FC236}">
                  <a16:creationId xmlns:a16="http://schemas.microsoft.com/office/drawing/2014/main" id="{2228863B-8904-485A-A095-962114B1C381}"/>
                </a:ext>
              </a:extLst>
            </p:cNvPr>
            <p:cNvSpPr>
              <a:spLocks noChangeArrowheads="1"/>
            </p:cNvSpPr>
            <p:nvPr>
              <p:custDataLst>
                <p:tags r:id="rId54"/>
              </p:custDataLst>
            </p:nvPr>
          </p:nvSpPr>
          <p:spPr bwMode="auto">
            <a:xfrm>
              <a:off x="534390" y="2863989"/>
              <a:ext cx="1769806" cy="9788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lgn="ctr">
                <a:lnSpc>
                  <a:spcPct val="80000"/>
                </a:lnSpc>
                <a:spcBef>
                  <a:spcPct val="0"/>
                </a:spcBef>
                <a:buSzTx/>
                <a:buFontTx/>
                <a:buNone/>
              </a:pPr>
              <a:r>
                <a:rPr lang="en-US" altLang="en-US" sz="1418" dirty="0">
                  <a:solidFill>
                    <a:srgbClr val="0070C0"/>
                  </a:solidFill>
                  <a:latin typeface="+mn-lt"/>
                </a:rPr>
                <a:t>Start breaking here then</a:t>
              </a:r>
              <a:br>
                <a:rPr lang="en-US" altLang="en-US" sz="1418" dirty="0">
                  <a:solidFill>
                    <a:srgbClr val="0070C0"/>
                  </a:solidFill>
                  <a:latin typeface="+mn-lt"/>
                </a:rPr>
              </a:br>
              <a:r>
                <a:rPr lang="en-US" altLang="en-US" sz="1418" dirty="0">
                  <a:solidFill>
                    <a:srgbClr val="0070C0"/>
                  </a:solidFill>
                  <a:latin typeface="+mn-lt"/>
                </a:rPr>
                <a:t>move outward</a:t>
              </a:r>
            </a:p>
          </p:txBody>
        </p:sp>
        <p:grpSp>
          <p:nvGrpSpPr>
            <p:cNvPr id="9" name="Group 8">
              <a:extLst>
                <a:ext uri="{FF2B5EF4-FFF2-40B4-BE49-F238E27FC236}">
                  <a16:creationId xmlns:a16="http://schemas.microsoft.com/office/drawing/2014/main" id="{6D3DE859-294E-47EE-BE46-47FE78D2BC51}"/>
                </a:ext>
              </a:extLst>
            </p:cNvPr>
            <p:cNvGrpSpPr/>
            <p:nvPr/>
          </p:nvGrpSpPr>
          <p:grpSpPr>
            <a:xfrm>
              <a:off x="4100102" y="3115206"/>
              <a:ext cx="1097280" cy="1097280"/>
              <a:chOff x="13362465" y="939582"/>
              <a:chExt cx="1097280" cy="1097280"/>
            </a:xfrm>
          </p:grpSpPr>
          <p:sp>
            <p:nvSpPr>
              <p:cNvPr id="199" name="Oval 198">
                <a:extLst>
                  <a:ext uri="{FF2B5EF4-FFF2-40B4-BE49-F238E27FC236}">
                    <a16:creationId xmlns:a16="http://schemas.microsoft.com/office/drawing/2014/main" id="{4CBCA24C-58F0-48B0-B707-A20CD44EECD0}"/>
                  </a:ext>
                </a:extLst>
              </p:cNvPr>
              <p:cNvSpPr/>
              <p:nvPr>
                <p:custDataLst>
                  <p:tags r:id="rId55"/>
                </p:custDataLst>
              </p:nvPr>
            </p:nvSpPr>
            <p:spPr>
              <a:xfrm>
                <a:off x="13362465" y="939582"/>
                <a:ext cx="1097280" cy="10972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rgbClr val="FF0000"/>
                  </a:solidFill>
                </a:endParaRPr>
              </a:p>
            </p:txBody>
          </p:sp>
          <p:sp>
            <p:nvSpPr>
              <p:cNvPr id="198" name="Oval 197">
                <a:extLst>
                  <a:ext uri="{FF2B5EF4-FFF2-40B4-BE49-F238E27FC236}">
                    <a16:creationId xmlns:a16="http://schemas.microsoft.com/office/drawing/2014/main" id="{FBD748C9-208E-47F1-964E-8685B3A014D5}"/>
                  </a:ext>
                </a:extLst>
              </p:cNvPr>
              <p:cNvSpPr/>
              <p:nvPr>
                <p:custDataLst>
                  <p:tags r:id="rId56"/>
                </p:custDataLst>
              </p:nvPr>
            </p:nvSpPr>
            <p:spPr>
              <a:xfrm>
                <a:off x="13453905" y="1031022"/>
                <a:ext cx="914400" cy="914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rgbClr val="FF0000"/>
                  </a:solidFill>
                </a:endParaRPr>
              </a:p>
            </p:txBody>
          </p:sp>
          <p:sp>
            <p:nvSpPr>
              <p:cNvPr id="197" name="Oval 196">
                <a:extLst>
                  <a:ext uri="{FF2B5EF4-FFF2-40B4-BE49-F238E27FC236}">
                    <a16:creationId xmlns:a16="http://schemas.microsoft.com/office/drawing/2014/main" id="{AA5A0A12-7C04-443E-8737-AE09E86D335C}"/>
                  </a:ext>
                </a:extLst>
              </p:cNvPr>
              <p:cNvSpPr/>
              <p:nvPr>
                <p:custDataLst>
                  <p:tags r:id="rId57"/>
                </p:custDataLst>
              </p:nvPr>
            </p:nvSpPr>
            <p:spPr>
              <a:xfrm>
                <a:off x="13545345" y="1122462"/>
                <a:ext cx="731520" cy="7315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rgbClr val="FF0000"/>
                  </a:solidFill>
                </a:endParaRPr>
              </a:p>
            </p:txBody>
          </p:sp>
          <p:sp>
            <p:nvSpPr>
              <p:cNvPr id="8" name="Oval 7">
                <a:extLst>
                  <a:ext uri="{FF2B5EF4-FFF2-40B4-BE49-F238E27FC236}">
                    <a16:creationId xmlns:a16="http://schemas.microsoft.com/office/drawing/2014/main" id="{93F99DAB-DECF-40D1-A32E-A87EC72EFF8D}"/>
                  </a:ext>
                </a:extLst>
              </p:cNvPr>
              <p:cNvSpPr/>
              <p:nvPr>
                <p:custDataLst>
                  <p:tags r:id="rId58"/>
                </p:custDataLst>
              </p:nvPr>
            </p:nvSpPr>
            <p:spPr>
              <a:xfrm>
                <a:off x="13622690" y="1199807"/>
                <a:ext cx="576831" cy="57683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rgbClr val="FF0000"/>
                  </a:solidFill>
                </a:endParaRPr>
              </a:p>
            </p:txBody>
          </p:sp>
          <p:sp>
            <p:nvSpPr>
              <p:cNvPr id="204" name="Oval 203">
                <a:extLst>
                  <a:ext uri="{FF2B5EF4-FFF2-40B4-BE49-F238E27FC236}">
                    <a16:creationId xmlns:a16="http://schemas.microsoft.com/office/drawing/2014/main" id="{C2C977BA-4164-4AE6-BE40-BE1B5951FC87}"/>
                  </a:ext>
                </a:extLst>
              </p:cNvPr>
              <p:cNvSpPr/>
              <p:nvPr>
                <p:custDataLst>
                  <p:tags r:id="rId59"/>
                </p:custDataLst>
              </p:nvPr>
            </p:nvSpPr>
            <p:spPr>
              <a:xfrm>
                <a:off x="13729773" y="1305342"/>
                <a:ext cx="365760" cy="3657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solidFill>
                    <a:srgbClr val="FF0000"/>
                  </a:solidFill>
                </a:endParaRPr>
              </a:p>
            </p:txBody>
          </p:sp>
        </p:grpSp>
        <p:cxnSp>
          <p:nvCxnSpPr>
            <p:cNvPr id="16" name="Straight Arrow Connector 15">
              <a:extLst>
                <a:ext uri="{FF2B5EF4-FFF2-40B4-BE49-F238E27FC236}">
                  <a16:creationId xmlns:a16="http://schemas.microsoft.com/office/drawing/2014/main" id="{8AF005A9-5179-4B59-92A3-D71869231C42}"/>
                </a:ext>
              </a:extLst>
            </p:cNvPr>
            <p:cNvCxnSpPr>
              <a:cxnSpLocks/>
            </p:cNvCxnSpPr>
            <p:nvPr/>
          </p:nvCxnSpPr>
          <p:spPr>
            <a:xfrm>
              <a:off x="2301249" y="3480965"/>
              <a:ext cx="2356959" cy="182881"/>
            </a:xfrm>
            <a:prstGeom prst="straightConnector1">
              <a:avLst/>
            </a:prstGeom>
            <a:ln w="38100">
              <a:solidFill>
                <a:srgbClr val="0070C0"/>
              </a:solidFill>
              <a:tail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3FDE18A-7A1D-4FC4-9CC5-284A1BAF7AA6}"/>
              </a:ext>
            </a:extLst>
          </p:cNvPr>
          <p:cNvGrpSpPr/>
          <p:nvPr>
            <p:custDataLst>
              <p:tags r:id="rId48"/>
            </p:custDataLst>
          </p:nvPr>
        </p:nvGrpSpPr>
        <p:grpSpPr>
          <a:xfrm>
            <a:off x="2062639" y="4848827"/>
            <a:ext cx="3245113" cy="657575"/>
            <a:chOff x="2619224" y="5231955"/>
            <a:chExt cx="4120778" cy="835016"/>
          </a:xfrm>
        </p:grpSpPr>
        <p:sp>
          <p:nvSpPr>
            <p:cNvPr id="186" name="Rectangle 16">
              <a:extLst>
                <a:ext uri="{FF2B5EF4-FFF2-40B4-BE49-F238E27FC236}">
                  <a16:creationId xmlns:a16="http://schemas.microsoft.com/office/drawing/2014/main" id="{E8D77C87-F3B0-4281-830A-C32004D518AE}"/>
                </a:ext>
              </a:extLst>
            </p:cNvPr>
            <p:cNvSpPr>
              <a:spLocks noChangeArrowheads="1"/>
            </p:cNvSpPr>
            <p:nvPr>
              <p:custDataLst>
                <p:tags r:id="rId51"/>
              </p:custDataLst>
            </p:nvPr>
          </p:nvSpPr>
          <p:spPr bwMode="auto">
            <a:xfrm>
              <a:off x="3151116" y="5231955"/>
              <a:ext cx="3078221" cy="53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lgn="ctr">
                <a:lnSpc>
                  <a:spcPct val="80000"/>
                </a:lnSpc>
                <a:spcBef>
                  <a:spcPct val="0"/>
                </a:spcBef>
                <a:buSzTx/>
                <a:buFontTx/>
                <a:buNone/>
              </a:pPr>
              <a:r>
                <a:rPr lang="en-US" altLang="en-US" sz="1418" dirty="0">
                  <a:solidFill>
                    <a:srgbClr val="00B050"/>
                  </a:solidFill>
                  <a:latin typeface="+mn-lt"/>
                </a:rPr>
                <a:t>Reduce break energy</a:t>
              </a:r>
              <a:br>
                <a:rPr lang="en-US" altLang="en-US" sz="1418" dirty="0">
                  <a:solidFill>
                    <a:srgbClr val="00B050"/>
                  </a:solidFill>
                  <a:latin typeface="+mn-lt"/>
                </a:rPr>
              </a:br>
              <a:r>
                <a:rPr lang="en-US" altLang="en-US" sz="1418" dirty="0">
                  <a:solidFill>
                    <a:srgbClr val="00B050"/>
                  </a:solidFill>
                  <a:latin typeface="+mn-lt"/>
                </a:rPr>
                <a:t>near perimeter joints</a:t>
              </a:r>
            </a:p>
          </p:txBody>
        </p:sp>
        <p:sp>
          <p:nvSpPr>
            <p:cNvPr id="18" name="Freeform: Shape 17">
              <a:extLst>
                <a:ext uri="{FF2B5EF4-FFF2-40B4-BE49-F238E27FC236}">
                  <a16:creationId xmlns:a16="http://schemas.microsoft.com/office/drawing/2014/main" id="{CC050183-94AA-47FA-B760-BEEAB8FD36E4}"/>
                </a:ext>
              </a:extLst>
            </p:cNvPr>
            <p:cNvSpPr/>
            <p:nvPr>
              <p:custDataLst>
                <p:tags r:id="rId52"/>
              </p:custDataLst>
            </p:nvPr>
          </p:nvSpPr>
          <p:spPr>
            <a:xfrm>
              <a:off x="6270171" y="5354716"/>
              <a:ext cx="469831" cy="712255"/>
            </a:xfrm>
            <a:custGeom>
              <a:avLst/>
              <a:gdLst>
                <a:gd name="connsiteX0" fmla="*/ 0 w 469831"/>
                <a:gd name="connsiteY0" fmla="*/ 1055 h 712255"/>
                <a:gd name="connsiteX1" fmla="*/ 377372 w 469831"/>
                <a:gd name="connsiteY1" fmla="*/ 44598 h 712255"/>
                <a:gd name="connsiteX2" fmla="*/ 449943 w 469831"/>
                <a:gd name="connsiteY2" fmla="*/ 291341 h 712255"/>
                <a:gd name="connsiteX3" fmla="*/ 87086 w 469831"/>
                <a:gd name="connsiteY3" fmla="*/ 712255 h 712255"/>
              </a:gdLst>
              <a:ahLst/>
              <a:cxnLst>
                <a:cxn ang="0">
                  <a:pos x="connsiteX0" y="connsiteY0"/>
                </a:cxn>
                <a:cxn ang="0">
                  <a:pos x="connsiteX1" y="connsiteY1"/>
                </a:cxn>
                <a:cxn ang="0">
                  <a:pos x="connsiteX2" y="connsiteY2"/>
                </a:cxn>
                <a:cxn ang="0">
                  <a:pos x="connsiteX3" y="connsiteY3"/>
                </a:cxn>
              </a:cxnLst>
              <a:rect l="l" t="t" r="r" b="b"/>
              <a:pathLst>
                <a:path w="469831" h="712255">
                  <a:moveTo>
                    <a:pt x="0" y="1055"/>
                  </a:moveTo>
                  <a:cubicBezTo>
                    <a:pt x="151190" y="-1364"/>
                    <a:pt x="302381" y="-3783"/>
                    <a:pt x="377372" y="44598"/>
                  </a:cubicBezTo>
                  <a:cubicBezTo>
                    <a:pt x="452363" y="92979"/>
                    <a:pt x="498324" y="180065"/>
                    <a:pt x="449943" y="291341"/>
                  </a:cubicBezTo>
                  <a:cubicBezTo>
                    <a:pt x="401562" y="402617"/>
                    <a:pt x="244324" y="557436"/>
                    <a:pt x="87086" y="712255"/>
                  </a:cubicBezTo>
                </a:path>
              </a:pathLst>
            </a:custGeom>
            <a:noFill/>
            <a:ln w="38100">
              <a:solidFill>
                <a:srgbClr val="00B05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sp>
          <p:nvSpPr>
            <p:cNvPr id="206" name="Freeform: Shape 205">
              <a:extLst>
                <a:ext uri="{FF2B5EF4-FFF2-40B4-BE49-F238E27FC236}">
                  <a16:creationId xmlns:a16="http://schemas.microsoft.com/office/drawing/2014/main" id="{6E24FAF5-47AC-415B-9EEE-424BB3C3C174}"/>
                </a:ext>
              </a:extLst>
            </p:cNvPr>
            <p:cNvSpPr/>
            <p:nvPr>
              <p:custDataLst>
                <p:tags r:id="rId53"/>
              </p:custDataLst>
            </p:nvPr>
          </p:nvSpPr>
          <p:spPr>
            <a:xfrm flipH="1">
              <a:off x="2619224" y="5354716"/>
              <a:ext cx="469831" cy="712255"/>
            </a:xfrm>
            <a:custGeom>
              <a:avLst/>
              <a:gdLst>
                <a:gd name="connsiteX0" fmla="*/ 0 w 469831"/>
                <a:gd name="connsiteY0" fmla="*/ 1055 h 712255"/>
                <a:gd name="connsiteX1" fmla="*/ 377372 w 469831"/>
                <a:gd name="connsiteY1" fmla="*/ 44598 h 712255"/>
                <a:gd name="connsiteX2" fmla="*/ 449943 w 469831"/>
                <a:gd name="connsiteY2" fmla="*/ 291341 h 712255"/>
                <a:gd name="connsiteX3" fmla="*/ 87086 w 469831"/>
                <a:gd name="connsiteY3" fmla="*/ 712255 h 712255"/>
              </a:gdLst>
              <a:ahLst/>
              <a:cxnLst>
                <a:cxn ang="0">
                  <a:pos x="connsiteX0" y="connsiteY0"/>
                </a:cxn>
                <a:cxn ang="0">
                  <a:pos x="connsiteX1" y="connsiteY1"/>
                </a:cxn>
                <a:cxn ang="0">
                  <a:pos x="connsiteX2" y="connsiteY2"/>
                </a:cxn>
                <a:cxn ang="0">
                  <a:pos x="connsiteX3" y="connsiteY3"/>
                </a:cxn>
              </a:cxnLst>
              <a:rect l="l" t="t" r="r" b="b"/>
              <a:pathLst>
                <a:path w="469831" h="712255">
                  <a:moveTo>
                    <a:pt x="0" y="1055"/>
                  </a:moveTo>
                  <a:cubicBezTo>
                    <a:pt x="151190" y="-1364"/>
                    <a:pt x="302381" y="-3783"/>
                    <a:pt x="377372" y="44598"/>
                  </a:cubicBezTo>
                  <a:cubicBezTo>
                    <a:pt x="452363" y="92979"/>
                    <a:pt x="498324" y="180065"/>
                    <a:pt x="449943" y="291341"/>
                  </a:cubicBezTo>
                  <a:cubicBezTo>
                    <a:pt x="401562" y="402617"/>
                    <a:pt x="244324" y="557436"/>
                    <a:pt x="87086" y="712255"/>
                  </a:cubicBezTo>
                </a:path>
              </a:pathLst>
            </a:custGeom>
            <a:noFill/>
            <a:ln w="38100">
              <a:solidFill>
                <a:srgbClr val="00B05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0" dirty="0"/>
            </a:p>
          </p:txBody>
        </p:sp>
      </p:grpSp>
      <p:grpSp>
        <p:nvGrpSpPr>
          <p:cNvPr id="21" name="Group 20">
            <a:extLst>
              <a:ext uri="{FF2B5EF4-FFF2-40B4-BE49-F238E27FC236}">
                <a16:creationId xmlns:a16="http://schemas.microsoft.com/office/drawing/2014/main" id="{B3E4D65A-0962-493A-927E-6C78306586AB}"/>
              </a:ext>
            </a:extLst>
          </p:cNvPr>
          <p:cNvGrpSpPr/>
          <p:nvPr>
            <p:custDataLst>
              <p:tags r:id="rId49"/>
            </p:custDataLst>
          </p:nvPr>
        </p:nvGrpSpPr>
        <p:grpSpPr>
          <a:xfrm>
            <a:off x="5169608" y="3537986"/>
            <a:ext cx="3037134" cy="288893"/>
            <a:chOff x="6564579" y="3567398"/>
            <a:chExt cx="3856678" cy="366848"/>
          </a:xfrm>
        </p:grpSpPr>
        <p:sp>
          <p:nvSpPr>
            <p:cNvPr id="188" name="Rectangle 23">
              <a:extLst>
                <a:ext uri="{FF2B5EF4-FFF2-40B4-BE49-F238E27FC236}">
                  <a16:creationId xmlns:a16="http://schemas.microsoft.com/office/drawing/2014/main" id="{DB2FE044-A112-4145-A49C-26F84B4A78EA}"/>
                </a:ext>
              </a:extLst>
            </p:cNvPr>
            <p:cNvSpPr>
              <a:spLocks noChangeArrowheads="1"/>
            </p:cNvSpPr>
            <p:nvPr>
              <p:custDataLst>
                <p:tags r:id="rId50"/>
              </p:custDataLst>
            </p:nvPr>
          </p:nvSpPr>
          <p:spPr bwMode="auto">
            <a:xfrm>
              <a:off x="7382624" y="3567398"/>
              <a:ext cx="3038633" cy="366848"/>
            </a:xfrm>
            <a:prstGeom prst="rect">
              <a:avLst/>
            </a:prstGeom>
            <a:noFill/>
            <a:ln>
              <a:noFill/>
            </a:ln>
            <a:effectLst/>
          </p:spPr>
          <p:txBody>
            <a:bodyPr wrap="none" lIns="71259" tIns="35004" rIns="71259" bIns="35004">
              <a:spAutoFit/>
            </a:bodyPr>
            <a:lstStyle>
              <a:lvl1pPr>
                <a:spcBef>
                  <a:spcPct val="20000"/>
                </a:spcBef>
                <a:buSzPct val="100000"/>
                <a:buChar char="•"/>
                <a:defRPr sz="2800">
                  <a:solidFill>
                    <a:srgbClr val="FFFFFF"/>
                  </a:solidFill>
                  <a:latin typeface="Arial" panose="020B0604020202020204" pitchFamily="34" charset="0"/>
                </a:defRPr>
              </a:lvl1pPr>
              <a:lvl2pPr marL="742950" indent="-285750">
                <a:spcBef>
                  <a:spcPct val="20000"/>
                </a:spcBef>
                <a:buSzPct val="100000"/>
                <a:buChar char="–"/>
                <a:defRPr sz="2400">
                  <a:solidFill>
                    <a:srgbClr val="FFFFFF"/>
                  </a:solidFill>
                  <a:latin typeface="Arial" panose="020B0604020202020204" pitchFamily="34" charset="0"/>
                </a:defRPr>
              </a:lvl2pPr>
              <a:lvl3pPr marL="1143000" indent="-228600">
                <a:spcBef>
                  <a:spcPct val="20000"/>
                </a:spcBef>
                <a:buSzPct val="100000"/>
                <a:buChar char="•"/>
                <a:defRPr sz="2000">
                  <a:solidFill>
                    <a:srgbClr val="FFFFFF"/>
                  </a:solidFill>
                  <a:latin typeface="Arial" panose="020B0604020202020204" pitchFamily="34" charset="0"/>
                </a:defRPr>
              </a:lvl3pPr>
              <a:lvl4pPr marL="1600200" indent="-228600">
                <a:spcBef>
                  <a:spcPct val="20000"/>
                </a:spcBef>
                <a:buSzPct val="100000"/>
                <a:buChar char="–"/>
                <a:defRPr>
                  <a:solidFill>
                    <a:srgbClr val="FFFFFF"/>
                  </a:solidFill>
                  <a:latin typeface="Arial" panose="020B0604020202020204" pitchFamily="34" charset="0"/>
                </a:defRPr>
              </a:lvl4pPr>
              <a:lvl5pPr marL="2057400" indent="-228600">
                <a:spcBef>
                  <a:spcPct val="20000"/>
                </a:spcBef>
                <a:buSzPct val="100000"/>
                <a:buChar char="•"/>
                <a:defRPr>
                  <a:solidFill>
                    <a:srgbClr val="FFFFFF"/>
                  </a:solidFill>
                  <a:latin typeface="Arial" panose="020B0604020202020204" pitchFamily="34" charset="0"/>
                </a:defRPr>
              </a:lvl5pPr>
              <a:lvl6pPr marL="2514600" indent="-228600" eaLnBrk="0" fontAlgn="base" hangingPunct="0">
                <a:spcBef>
                  <a:spcPct val="20000"/>
                </a:spcBef>
                <a:spcAft>
                  <a:spcPct val="0"/>
                </a:spcAft>
                <a:buSzPct val="100000"/>
                <a:buChar char="•"/>
                <a:defRPr>
                  <a:solidFill>
                    <a:srgbClr val="FFFFFF"/>
                  </a:solidFill>
                  <a:latin typeface="Arial" panose="020B0604020202020204" pitchFamily="34" charset="0"/>
                </a:defRPr>
              </a:lvl6pPr>
              <a:lvl7pPr marL="2971800" indent="-228600" eaLnBrk="0" fontAlgn="base" hangingPunct="0">
                <a:spcBef>
                  <a:spcPct val="20000"/>
                </a:spcBef>
                <a:spcAft>
                  <a:spcPct val="0"/>
                </a:spcAft>
                <a:buSzPct val="100000"/>
                <a:buChar char="•"/>
                <a:defRPr>
                  <a:solidFill>
                    <a:srgbClr val="FFFFFF"/>
                  </a:solidFill>
                  <a:latin typeface="Arial" panose="020B0604020202020204" pitchFamily="34" charset="0"/>
                </a:defRPr>
              </a:lvl7pPr>
              <a:lvl8pPr marL="3429000" indent="-228600" eaLnBrk="0" fontAlgn="base" hangingPunct="0">
                <a:spcBef>
                  <a:spcPct val="20000"/>
                </a:spcBef>
                <a:spcAft>
                  <a:spcPct val="0"/>
                </a:spcAft>
                <a:buSzPct val="100000"/>
                <a:buChar char="•"/>
                <a:defRPr>
                  <a:solidFill>
                    <a:srgbClr val="FFFFFF"/>
                  </a:solidFill>
                  <a:latin typeface="Arial" panose="020B0604020202020204" pitchFamily="34" charset="0"/>
                </a:defRPr>
              </a:lvl8pPr>
              <a:lvl9pPr marL="3886200" indent="-228600" eaLnBrk="0" fontAlgn="base" hangingPunct="0">
                <a:spcBef>
                  <a:spcPct val="20000"/>
                </a:spcBef>
                <a:spcAft>
                  <a:spcPct val="0"/>
                </a:spcAft>
                <a:buSzPct val="100000"/>
                <a:buChar char="•"/>
                <a:defRPr>
                  <a:solidFill>
                    <a:srgbClr val="FFFFFF"/>
                  </a:solidFill>
                  <a:latin typeface="Arial" panose="020B0604020202020204" pitchFamily="34" charset="0"/>
                </a:defRPr>
              </a:lvl9pPr>
            </a:lstStyle>
            <a:p>
              <a:pPr>
                <a:buSzTx/>
                <a:buNone/>
              </a:pPr>
              <a:r>
                <a:rPr lang="en-US" altLang="en-US" sz="1418" dirty="0">
                  <a:solidFill>
                    <a:schemeClr val="tx1"/>
                  </a:solidFill>
                  <a:latin typeface="+mj-lt"/>
                </a:rPr>
                <a:t>Transverse perimeter cut</a:t>
              </a:r>
            </a:p>
          </p:txBody>
        </p:sp>
        <p:cxnSp>
          <p:nvCxnSpPr>
            <p:cNvPr id="202" name="Straight Arrow Connector 201">
              <a:extLst>
                <a:ext uri="{FF2B5EF4-FFF2-40B4-BE49-F238E27FC236}">
                  <a16:creationId xmlns:a16="http://schemas.microsoft.com/office/drawing/2014/main" id="{0FEEF2E3-3F04-4223-93F8-BF6BFD2E6F34}"/>
                </a:ext>
              </a:extLst>
            </p:cNvPr>
            <p:cNvCxnSpPr>
              <a:cxnSpLocks/>
              <a:stCxn id="188" idx="1"/>
            </p:cNvCxnSpPr>
            <p:nvPr/>
          </p:nvCxnSpPr>
          <p:spPr>
            <a:xfrm flipH="1" flipV="1">
              <a:off x="6564579" y="3750782"/>
              <a:ext cx="818044" cy="41"/>
            </a:xfrm>
            <a:prstGeom prst="straightConnector1">
              <a:avLst/>
            </a:prstGeom>
            <a:solidFill>
              <a:srgbClr val="618FFD"/>
            </a:solidFill>
            <a:ln w="12700" cap="flat" cmpd="sng" algn="ctr">
              <a:solidFill>
                <a:srgbClr val="000000"/>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ustDataLst>
      <p:tags r:id="rId1"/>
    </p:custDataLst>
    <p:extLst>
      <p:ext uri="{BB962C8B-B14F-4D97-AF65-F5344CB8AC3E}">
        <p14:creationId xmlns:p14="http://schemas.microsoft.com/office/powerpoint/2010/main" val="343451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up)">
                                      <p:cBhvr>
                                        <p:cTn id="7" dur="500"/>
                                        <p:tgtEl>
                                          <p:spTgt spid="1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up)">
                                      <p:cBhvr>
                                        <p:cTn id="10" dur="500"/>
                                        <p:tgtEl>
                                          <p:spTgt spid="6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up)">
                                      <p:cBhvr>
                                        <p:cTn id="13" dur="500"/>
                                        <p:tgtEl>
                                          <p:spTgt spid="69"/>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515DC-BD21-4D8D-8368-B12D22231E98}"/>
              </a:ext>
            </a:extLst>
          </p:cNvPr>
          <p:cNvSpPr>
            <a:spLocks noGrp="1"/>
          </p:cNvSpPr>
          <p:nvPr>
            <p:ph type="title"/>
          </p:nvPr>
        </p:nvSpPr>
        <p:spPr>
          <a:xfrm>
            <a:off x="2919222" y="0"/>
            <a:ext cx="8180388" cy="762000"/>
          </a:xfrm>
        </p:spPr>
        <p:txBody>
          <a:bodyPr/>
          <a:lstStyle/>
          <a:p>
            <a:r>
              <a:rPr lang="en-US" sz="3600" dirty="0">
                <a:solidFill>
                  <a:schemeClr val="bg1"/>
                </a:solidFill>
                <a:effectLst/>
                <a:latin typeface="Myriad Web Pro" pitchFamily="34" charset="0"/>
              </a:rPr>
              <a:t>Base Preparation</a:t>
            </a:r>
          </a:p>
        </p:txBody>
      </p:sp>
      <p:pic>
        <p:nvPicPr>
          <p:cNvPr id="5" name="Picture 4">
            <a:extLst>
              <a:ext uri="{FF2B5EF4-FFF2-40B4-BE49-F238E27FC236}">
                <a16:creationId xmlns:a16="http://schemas.microsoft.com/office/drawing/2014/main" id="{3EF8114E-E14A-40EA-872C-2B1E8D6201EC}"/>
              </a:ext>
            </a:extLst>
          </p:cNvPr>
          <p:cNvPicPr>
            <a:picLocks noChangeAspect="1"/>
          </p:cNvPicPr>
          <p:nvPr/>
        </p:nvPicPr>
        <p:blipFill rotWithShape="1">
          <a:blip r:embed="rId2"/>
          <a:srcRect l="34709" t="32975" r="9418" b="11152"/>
          <a:stretch/>
        </p:blipFill>
        <p:spPr>
          <a:xfrm>
            <a:off x="101600" y="1219201"/>
            <a:ext cx="9377680" cy="5394960"/>
          </a:xfrm>
          <a:prstGeom prst="rect">
            <a:avLst/>
          </a:prstGeom>
        </p:spPr>
      </p:pic>
    </p:spTree>
    <p:extLst>
      <p:ext uri="{BB962C8B-B14F-4D97-AF65-F5344CB8AC3E}">
        <p14:creationId xmlns:p14="http://schemas.microsoft.com/office/powerpoint/2010/main" val="627659754"/>
      </p:ext>
    </p:extLst>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EFF62-D9A2-4ECD-BD63-EA0693C96AC6}"/>
              </a:ext>
            </a:extLst>
          </p:cNvPr>
          <p:cNvSpPr>
            <a:spLocks noGrp="1"/>
          </p:cNvSpPr>
          <p:nvPr>
            <p:ph type="title"/>
          </p:nvPr>
        </p:nvSpPr>
        <p:spPr>
          <a:xfrm>
            <a:off x="1657350" y="109728"/>
            <a:ext cx="8180388" cy="762000"/>
          </a:xfrm>
        </p:spPr>
        <p:txBody>
          <a:bodyPr/>
          <a:lstStyle/>
          <a:p>
            <a:r>
              <a:rPr lang="en-US" sz="3600" dirty="0">
                <a:solidFill>
                  <a:schemeClr val="bg1"/>
                </a:solidFill>
                <a:effectLst/>
                <a:latin typeface="Myriad Web Pro" pitchFamily="34" charset="0"/>
              </a:rPr>
              <a:t>Restore, Grade, and Compact</a:t>
            </a:r>
          </a:p>
        </p:txBody>
      </p:sp>
      <p:pic>
        <p:nvPicPr>
          <p:cNvPr id="3" name="Picture 2">
            <a:extLst>
              <a:ext uri="{FF2B5EF4-FFF2-40B4-BE49-F238E27FC236}">
                <a16:creationId xmlns:a16="http://schemas.microsoft.com/office/drawing/2014/main" id="{AC213735-D585-4B1C-B336-360FC86D3023}"/>
              </a:ext>
            </a:extLst>
          </p:cNvPr>
          <p:cNvPicPr>
            <a:picLocks noChangeAspect="1"/>
          </p:cNvPicPr>
          <p:nvPr/>
        </p:nvPicPr>
        <p:blipFill rotWithShape="1">
          <a:blip r:embed="rId2"/>
          <a:srcRect l="34074" t="34292" r="9524" b="10588"/>
          <a:stretch/>
        </p:blipFill>
        <p:spPr>
          <a:xfrm>
            <a:off x="119831" y="1493521"/>
            <a:ext cx="9349289" cy="5212080"/>
          </a:xfrm>
          <a:prstGeom prst="rect">
            <a:avLst/>
          </a:prstGeom>
        </p:spPr>
      </p:pic>
    </p:spTree>
    <p:extLst>
      <p:ext uri="{BB962C8B-B14F-4D97-AF65-F5344CB8AC3E}">
        <p14:creationId xmlns:p14="http://schemas.microsoft.com/office/powerpoint/2010/main" val="1393910968"/>
      </p:ext>
    </p:extLst>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696B-C906-4AEE-B362-52B349CE2042}"/>
              </a:ext>
            </a:extLst>
          </p:cNvPr>
          <p:cNvSpPr>
            <a:spLocks noGrp="1"/>
          </p:cNvSpPr>
          <p:nvPr>
            <p:ph type="title"/>
          </p:nvPr>
        </p:nvSpPr>
        <p:spPr>
          <a:xfrm>
            <a:off x="1785366" y="155448"/>
            <a:ext cx="8180388" cy="762000"/>
          </a:xfrm>
        </p:spPr>
        <p:txBody>
          <a:bodyPr/>
          <a:lstStyle/>
          <a:p>
            <a:r>
              <a:rPr lang="en-US" sz="3600" dirty="0">
                <a:solidFill>
                  <a:schemeClr val="bg1"/>
                </a:solidFill>
                <a:effectLst/>
                <a:latin typeface="Myriad Web Pro" pitchFamily="34" charset="0"/>
              </a:rPr>
              <a:t>Checking Perimeter Edges</a:t>
            </a:r>
          </a:p>
        </p:txBody>
      </p:sp>
      <p:pic>
        <p:nvPicPr>
          <p:cNvPr id="3" name="Picture 2">
            <a:extLst>
              <a:ext uri="{FF2B5EF4-FFF2-40B4-BE49-F238E27FC236}">
                <a16:creationId xmlns:a16="http://schemas.microsoft.com/office/drawing/2014/main" id="{0B5CB886-F43A-427B-B9EE-B34F6A811B61}"/>
              </a:ext>
            </a:extLst>
          </p:cNvPr>
          <p:cNvPicPr>
            <a:picLocks noChangeAspect="1"/>
          </p:cNvPicPr>
          <p:nvPr/>
        </p:nvPicPr>
        <p:blipFill rotWithShape="1">
          <a:blip r:embed="rId2"/>
          <a:srcRect l="33968" t="34480" r="9842" b="10776"/>
          <a:stretch/>
        </p:blipFill>
        <p:spPr>
          <a:xfrm>
            <a:off x="284480" y="1513841"/>
            <a:ext cx="9010130" cy="4937760"/>
          </a:xfrm>
          <a:prstGeom prst="rect">
            <a:avLst/>
          </a:prstGeom>
        </p:spPr>
      </p:pic>
    </p:spTree>
    <p:extLst>
      <p:ext uri="{BB962C8B-B14F-4D97-AF65-F5344CB8AC3E}">
        <p14:creationId xmlns:p14="http://schemas.microsoft.com/office/powerpoint/2010/main" val="2326071180"/>
      </p:ext>
    </p:extLst>
  </p:cSld>
  <p:clrMapOvr>
    <a:masterClrMapping/>
  </p:clrMapOvr>
  <p:transition>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D585-4217-4F9F-A272-DEF1E5A8891F}"/>
              </a:ext>
            </a:extLst>
          </p:cNvPr>
          <p:cNvSpPr>
            <a:spLocks noGrp="1"/>
          </p:cNvSpPr>
          <p:nvPr>
            <p:ph type="title"/>
          </p:nvPr>
        </p:nvSpPr>
        <p:spPr>
          <a:xfrm>
            <a:off x="2590038" y="73152"/>
            <a:ext cx="8180388" cy="762000"/>
          </a:xfrm>
        </p:spPr>
        <p:txBody>
          <a:bodyPr/>
          <a:lstStyle/>
          <a:p>
            <a:r>
              <a:rPr lang="en-US" sz="3600" dirty="0">
                <a:solidFill>
                  <a:schemeClr val="bg1"/>
                </a:solidFill>
                <a:effectLst/>
                <a:latin typeface="Myriad Web Pro" pitchFamily="34" charset="0"/>
              </a:rPr>
              <a:t>Dowels and </a:t>
            </a:r>
            <a:r>
              <a:rPr lang="en-US" sz="3600" dirty="0" err="1">
                <a:solidFill>
                  <a:schemeClr val="bg1"/>
                </a:solidFill>
                <a:effectLst/>
                <a:latin typeface="Myriad Web Pro" pitchFamily="34" charset="0"/>
              </a:rPr>
              <a:t>Tiebars</a:t>
            </a:r>
            <a:endParaRPr lang="en-US" sz="3600" dirty="0">
              <a:solidFill>
                <a:schemeClr val="bg1"/>
              </a:solidFill>
              <a:effectLst/>
              <a:latin typeface="Myriad Web Pro" pitchFamily="34" charset="0"/>
            </a:endParaRPr>
          </a:p>
        </p:txBody>
      </p:sp>
      <p:pic>
        <p:nvPicPr>
          <p:cNvPr id="3" name="Picture 2">
            <a:extLst>
              <a:ext uri="{FF2B5EF4-FFF2-40B4-BE49-F238E27FC236}">
                <a16:creationId xmlns:a16="http://schemas.microsoft.com/office/drawing/2014/main" id="{E82A51D7-E104-4103-A1AC-D6B006434A8D}"/>
              </a:ext>
            </a:extLst>
          </p:cNvPr>
          <p:cNvPicPr>
            <a:picLocks noChangeAspect="1"/>
          </p:cNvPicPr>
          <p:nvPr/>
        </p:nvPicPr>
        <p:blipFill rotWithShape="1">
          <a:blip r:embed="rId3"/>
          <a:srcRect l="35238" t="37302" r="13334" b="13786"/>
          <a:stretch/>
        </p:blipFill>
        <p:spPr>
          <a:xfrm>
            <a:off x="121920" y="1107441"/>
            <a:ext cx="5298595" cy="2834640"/>
          </a:xfrm>
          <a:prstGeom prst="rect">
            <a:avLst/>
          </a:prstGeom>
        </p:spPr>
      </p:pic>
      <p:pic>
        <p:nvPicPr>
          <p:cNvPr id="4" name="Picture 3">
            <a:extLst>
              <a:ext uri="{FF2B5EF4-FFF2-40B4-BE49-F238E27FC236}">
                <a16:creationId xmlns:a16="http://schemas.microsoft.com/office/drawing/2014/main" id="{E3003D82-E6C6-4501-AB6E-C54725B9D4FF}"/>
              </a:ext>
            </a:extLst>
          </p:cNvPr>
          <p:cNvPicPr>
            <a:picLocks noChangeAspect="1"/>
          </p:cNvPicPr>
          <p:nvPr/>
        </p:nvPicPr>
        <p:blipFill rotWithShape="1">
          <a:blip r:embed="rId4"/>
          <a:srcRect l="35238" t="36925" r="12275" b="11905"/>
          <a:stretch/>
        </p:blipFill>
        <p:spPr>
          <a:xfrm>
            <a:off x="4450080" y="3972561"/>
            <a:ext cx="5039360" cy="2763520"/>
          </a:xfrm>
          <a:prstGeom prst="rect">
            <a:avLst/>
          </a:prstGeom>
        </p:spPr>
      </p:pic>
      <p:pic>
        <p:nvPicPr>
          <p:cNvPr id="5" name="Picture 4">
            <a:extLst>
              <a:ext uri="{FF2B5EF4-FFF2-40B4-BE49-F238E27FC236}">
                <a16:creationId xmlns:a16="http://schemas.microsoft.com/office/drawing/2014/main" id="{8665A73D-8DE4-4246-B931-7B2D9C1EC384}"/>
              </a:ext>
            </a:extLst>
          </p:cNvPr>
          <p:cNvPicPr>
            <a:picLocks noChangeAspect="1"/>
          </p:cNvPicPr>
          <p:nvPr/>
        </p:nvPicPr>
        <p:blipFill rotWithShape="1">
          <a:blip r:embed="rId5"/>
          <a:srcRect l="27936" t="46761" r="26667" b="12792"/>
          <a:stretch/>
        </p:blipFill>
        <p:spPr>
          <a:xfrm>
            <a:off x="81280" y="4318000"/>
            <a:ext cx="4358640" cy="2184400"/>
          </a:xfrm>
          <a:prstGeom prst="rect">
            <a:avLst/>
          </a:prstGeom>
        </p:spPr>
      </p:pic>
      <p:sp>
        <p:nvSpPr>
          <p:cNvPr id="6" name="TextBox 5">
            <a:extLst>
              <a:ext uri="{FF2B5EF4-FFF2-40B4-BE49-F238E27FC236}">
                <a16:creationId xmlns:a16="http://schemas.microsoft.com/office/drawing/2014/main" id="{E90DF48C-030D-4F90-9084-293BB7B5B9B0}"/>
              </a:ext>
            </a:extLst>
          </p:cNvPr>
          <p:cNvSpPr txBox="1"/>
          <p:nvPr>
            <p:custDataLst>
              <p:tags r:id="rId1"/>
            </p:custDataLst>
          </p:nvPr>
        </p:nvSpPr>
        <p:spPr>
          <a:xfrm>
            <a:off x="5862320" y="1722462"/>
            <a:ext cx="3291840" cy="1754326"/>
          </a:xfrm>
          <a:prstGeom prst="rect">
            <a:avLst/>
          </a:prstGeom>
          <a:noFill/>
        </p:spPr>
        <p:txBody>
          <a:bodyPr wrap="square" rtlCol="0">
            <a:spAutoFit/>
          </a:bodyPr>
          <a:lstStyle/>
          <a:p>
            <a:pPr lvl="0">
              <a:buNone/>
              <a:defRPr/>
            </a:pPr>
            <a:r>
              <a:rPr lang="en-US" altLang="en-US" sz="1800" i="1" kern="0" dirty="0">
                <a:solidFill>
                  <a:srgbClr val="000000"/>
                </a:solidFill>
                <a:latin typeface="Arial" panose="020B0604020202020204" pitchFamily="34" charset="0"/>
              </a:rPr>
              <a:t>NOTE A: Tie bars are used only if the pavement joint was designed to be tied and then only if repair is full slab length or at least 15 feet long;</a:t>
            </a:r>
          </a:p>
        </p:txBody>
      </p:sp>
    </p:spTree>
    <p:extLst>
      <p:ext uri="{BB962C8B-B14F-4D97-AF65-F5344CB8AC3E}">
        <p14:creationId xmlns:p14="http://schemas.microsoft.com/office/powerpoint/2010/main" val="29577548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96704" y="92870"/>
            <a:ext cx="9041130" cy="750094"/>
          </a:xfrm>
          <a:noFill/>
          <a:ln/>
        </p:spPr>
        <p:txBody>
          <a:bodyPr>
            <a:noAutofit/>
          </a:bodyPr>
          <a:lstStyle/>
          <a:p>
            <a:r>
              <a:rPr lang="en-US" sz="4800" dirty="0">
                <a:solidFill>
                  <a:schemeClr val="bg1"/>
                </a:solidFill>
                <a:effectLst/>
                <a:latin typeface="Myriad Web Pro" pitchFamily="34" charset="0"/>
              </a:rPr>
              <a:t>Increased Traffic Carrying Capacity</a:t>
            </a:r>
          </a:p>
        </p:txBody>
      </p:sp>
      <p:sp>
        <p:nvSpPr>
          <p:cNvPr id="14339" name="Rectangle 3"/>
          <p:cNvSpPr>
            <a:spLocks noChangeArrowheads="1"/>
          </p:cNvSpPr>
          <p:nvPr/>
        </p:nvSpPr>
        <p:spPr bwMode="auto">
          <a:xfrm>
            <a:off x="3952638" y="6018214"/>
            <a:ext cx="2490490" cy="514243"/>
          </a:xfrm>
          <a:prstGeom prst="rect">
            <a:avLst/>
          </a:prstGeom>
          <a:noFill/>
          <a:ln w="9525">
            <a:noFill/>
            <a:miter lim="800000"/>
            <a:headEnd/>
            <a:tailEnd/>
          </a:ln>
          <a:effectLst/>
        </p:spPr>
        <p:txBody>
          <a:bodyPr wrap="none" lIns="85725" tIns="41275" rIns="85725" bIns="41275">
            <a:spAutoFit/>
          </a:bodyPr>
          <a:lstStyle/>
          <a:p>
            <a:pPr defTabSz="750888">
              <a:buNone/>
            </a:pPr>
            <a:r>
              <a:rPr lang="en-US" sz="2800" b="1" dirty="0"/>
              <a:t>Age or Traffic</a:t>
            </a:r>
          </a:p>
        </p:txBody>
      </p:sp>
      <p:sp>
        <p:nvSpPr>
          <p:cNvPr id="14340" name="Rectangle 4"/>
          <p:cNvSpPr>
            <a:spLocks noChangeArrowheads="1"/>
          </p:cNvSpPr>
          <p:nvPr/>
        </p:nvSpPr>
        <p:spPr bwMode="auto">
          <a:xfrm rot="16200000">
            <a:off x="-828188" y="3587466"/>
            <a:ext cx="3986669" cy="945131"/>
          </a:xfrm>
          <a:prstGeom prst="rect">
            <a:avLst/>
          </a:prstGeom>
          <a:noFill/>
          <a:ln w="9525">
            <a:noFill/>
            <a:miter lim="800000"/>
            <a:headEnd/>
            <a:tailEnd/>
          </a:ln>
          <a:effectLst/>
        </p:spPr>
        <p:txBody>
          <a:bodyPr wrap="none" lIns="85725" tIns="41275" rIns="85725" bIns="41275">
            <a:spAutoFit/>
          </a:bodyPr>
          <a:lstStyle/>
          <a:p>
            <a:pPr algn="ctr" defTabSz="750888">
              <a:buNone/>
            </a:pPr>
            <a:r>
              <a:rPr lang="en-US" sz="2800" b="1" dirty="0"/>
              <a:t>Structural / Functional</a:t>
            </a:r>
            <a:br>
              <a:rPr lang="en-US" sz="2800" b="1" dirty="0"/>
            </a:br>
            <a:r>
              <a:rPr lang="en-US" sz="2800" b="1" dirty="0"/>
              <a:t>Condition</a:t>
            </a:r>
          </a:p>
        </p:txBody>
      </p:sp>
      <p:sp>
        <p:nvSpPr>
          <p:cNvPr id="14341" name="Freeform 5"/>
          <p:cNvSpPr>
            <a:spLocks/>
          </p:cNvSpPr>
          <p:nvPr/>
        </p:nvSpPr>
        <p:spPr bwMode="auto">
          <a:xfrm>
            <a:off x="1880235" y="2170114"/>
            <a:ext cx="6667500" cy="3779837"/>
          </a:xfrm>
          <a:custGeom>
            <a:avLst/>
            <a:gdLst/>
            <a:ahLst/>
            <a:cxnLst>
              <a:cxn ang="0">
                <a:pos x="0" y="0"/>
              </a:cxn>
              <a:cxn ang="0">
                <a:pos x="0" y="2380"/>
              </a:cxn>
              <a:cxn ang="0">
                <a:pos x="4500" y="2380"/>
              </a:cxn>
            </a:cxnLst>
            <a:rect l="0" t="0" r="r" b="b"/>
            <a:pathLst>
              <a:path w="4501" h="2381">
                <a:moveTo>
                  <a:pt x="0" y="0"/>
                </a:moveTo>
                <a:lnTo>
                  <a:pt x="0" y="2380"/>
                </a:lnTo>
                <a:lnTo>
                  <a:pt x="4500" y="2380"/>
                </a:lnTo>
              </a:path>
            </a:pathLst>
          </a:custGeom>
          <a:noFill/>
          <a:ln w="50800" cap="rnd" cmpd="sng">
            <a:solidFill>
              <a:schemeClr val="tx1"/>
            </a:solidFill>
            <a:prstDash val="solid"/>
            <a:round/>
            <a:headEnd type="none" w="sm" len="sm"/>
            <a:tailEnd type="none" w="sm" len="sm"/>
          </a:ln>
          <a:effectLst/>
        </p:spPr>
        <p:txBody>
          <a:bodyPr/>
          <a:lstStyle/>
          <a:p>
            <a:endParaRPr lang="en-US"/>
          </a:p>
        </p:txBody>
      </p:sp>
      <p:sp>
        <p:nvSpPr>
          <p:cNvPr id="14342" name="Arc 6"/>
          <p:cNvSpPr>
            <a:spLocks/>
          </p:cNvSpPr>
          <p:nvPr/>
        </p:nvSpPr>
        <p:spPr bwMode="auto">
          <a:xfrm>
            <a:off x="1880236" y="2665414"/>
            <a:ext cx="3858816" cy="2217737"/>
          </a:xfrm>
          <a:custGeom>
            <a:avLst/>
            <a:gdLst>
              <a:gd name="G0" fmla="+- 8 0 0"/>
              <a:gd name="G1" fmla="+- 21600 0 0"/>
              <a:gd name="G2" fmla="+- 21600 0 0"/>
              <a:gd name="T0" fmla="*/ 0 w 21608"/>
              <a:gd name="T1" fmla="*/ 0 h 21600"/>
              <a:gd name="T2" fmla="*/ 21608 w 21608"/>
              <a:gd name="T3" fmla="*/ 21585 h 21600"/>
              <a:gd name="T4" fmla="*/ 8 w 21608"/>
              <a:gd name="T5" fmla="*/ 21600 h 21600"/>
            </a:gdLst>
            <a:ahLst/>
            <a:cxnLst>
              <a:cxn ang="0">
                <a:pos x="T0" y="T1"/>
              </a:cxn>
              <a:cxn ang="0">
                <a:pos x="T2" y="T3"/>
              </a:cxn>
              <a:cxn ang="0">
                <a:pos x="T4" y="T5"/>
              </a:cxn>
            </a:cxnLst>
            <a:rect l="0" t="0" r="r" b="b"/>
            <a:pathLst>
              <a:path w="21608" h="21600" fill="none" extrusionOk="0">
                <a:moveTo>
                  <a:pt x="0" y="0"/>
                </a:moveTo>
                <a:cubicBezTo>
                  <a:pt x="2" y="0"/>
                  <a:pt x="5" y="-1"/>
                  <a:pt x="8" y="0"/>
                </a:cubicBezTo>
                <a:cubicBezTo>
                  <a:pt x="11931" y="0"/>
                  <a:pt x="21599" y="9661"/>
                  <a:pt x="21607" y="21585"/>
                </a:cubicBezTo>
              </a:path>
              <a:path w="21608" h="21600" stroke="0" extrusionOk="0">
                <a:moveTo>
                  <a:pt x="0" y="0"/>
                </a:moveTo>
                <a:cubicBezTo>
                  <a:pt x="2" y="0"/>
                  <a:pt x="5" y="-1"/>
                  <a:pt x="8" y="0"/>
                </a:cubicBezTo>
                <a:cubicBezTo>
                  <a:pt x="11931" y="0"/>
                  <a:pt x="21599" y="9661"/>
                  <a:pt x="21607" y="21585"/>
                </a:cubicBezTo>
                <a:lnTo>
                  <a:pt x="8" y="21600"/>
                </a:lnTo>
                <a:close/>
              </a:path>
            </a:pathLst>
          </a:custGeom>
          <a:noFill/>
          <a:ln w="25400" cap="rnd">
            <a:solidFill>
              <a:schemeClr val="tx1"/>
            </a:solidFill>
            <a:round/>
            <a:headEnd type="none" w="sm" len="sm"/>
            <a:tailEnd type="none" w="sm" len="sm"/>
          </a:ln>
          <a:effectLst/>
        </p:spPr>
        <p:txBody>
          <a:bodyPr wrap="none" anchor="ctr"/>
          <a:lstStyle/>
          <a:p>
            <a:endParaRPr lang="en-US"/>
          </a:p>
        </p:txBody>
      </p:sp>
      <p:sp>
        <p:nvSpPr>
          <p:cNvPr id="14343" name="Rectangle 7"/>
          <p:cNvSpPr>
            <a:spLocks noChangeArrowheads="1"/>
          </p:cNvSpPr>
          <p:nvPr/>
        </p:nvSpPr>
        <p:spPr bwMode="auto">
          <a:xfrm>
            <a:off x="2018586" y="1811338"/>
            <a:ext cx="1628651" cy="822020"/>
          </a:xfrm>
          <a:prstGeom prst="rect">
            <a:avLst/>
          </a:prstGeom>
          <a:noFill/>
          <a:ln w="9525">
            <a:noFill/>
            <a:miter lim="800000"/>
            <a:headEnd/>
            <a:tailEnd/>
          </a:ln>
          <a:effectLst/>
        </p:spPr>
        <p:txBody>
          <a:bodyPr wrap="none" lIns="85725" tIns="41275" rIns="85725" bIns="41275">
            <a:spAutoFit/>
          </a:bodyPr>
          <a:lstStyle/>
          <a:p>
            <a:pPr defTabSz="750888">
              <a:buNone/>
            </a:pPr>
            <a:r>
              <a:rPr lang="en-US" sz="2400" b="1" dirty="0"/>
              <a:t>Original </a:t>
            </a:r>
            <a:br>
              <a:rPr lang="en-US" sz="2400" b="1" dirty="0"/>
            </a:br>
            <a:r>
              <a:rPr lang="en-US" sz="2400" b="1" dirty="0"/>
              <a:t>Pavement</a:t>
            </a:r>
          </a:p>
        </p:txBody>
      </p:sp>
      <p:sp>
        <p:nvSpPr>
          <p:cNvPr id="14344" name="Line 8"/>
          <p:cNvSpPr>
            <a:spLocks noChangeShapeType="1"/>
          </p:cNvSpPr>
          <p:nvPr/>
        </p:nvSpPr>
        <p:spPr bwMode="auto">
          <a:xfrm>
            <a:off x="1880235" y="4878388"/>
            <a:ext cx="6439139" cy="0"/>
          </a:xfrm>
          <a:prstGeom prst="line">
            <a:avLst/>
          </a:prstGeom>
          <a:noFill/>
          <a:ln w="25400">
            <a:solidFill>
              <a:schemeClr val="tx1"/>
            </a:solidFill>
            <a:round/>
            <a:headEnd type="none" w="sm" len="sm"/>
            <a:tailEnd type="none" w="sm" len="sm"/>
          </a:ln>
          <a:effectLst/>
        </p:spPr>
        <p:txBody>
          <a:bodyPr wrap="none" anchor="ctr"/>
          <a:lstStyle/>
          <a:p>
            <a:endParaRPr lang="en-US"/>
          </a:p>
        </p:txBody>
      </p:sp>
      <p:sp>
        <p:nvSpPr>
          <p:cNvPr id="14345" name="Rectangle 9"/>
          <p:cNvSpPr>
            <a:spLocks noChangeArrowheads="1"/>
          </p:cNvSpPr>
          <p:nvPr/>
        </p:nvSpPr>
        <p:spPr bwMode="auto">
          <a:xfrm>
            <a:off x="2336959" y="4845051"/>
            <a:ext cx="2950744" cy="452688"/>
          </a:xfrm>
          <a:prstGeom prst="rect">
            <a:avLst/>
          </a:prstGeom>
          <a:noFill/>
          <a:ln w="9525">
            <a:noFill/>
            <a:miter lim="800000"/>
            <a:headEnd/>
            <a:tailEnd/>
          </a:ln>
          <a:effectLst/>
        </p:spPr>
        <p:txBody>
          <a:bodyPr wrap="none" lIns="85725" tIns="41275" rIns="85725" bIns="41275">
            <a:spAutoFit/>
          </a:bodyPr>
          <a:lstStyle/>
          <a:p>
            <a:pPr defTabSz="750888">
              <a:buNone/>
            </a:pPr>
            <a:r>
              <a:rPr lang="en-US" sz="2400" b="1" dirty="0"/>
              <a:t>Terminal Condition</a:t>
            </a:r>
          </a:p>
        </p:txBody>
      </p:sp>
      <p:grpSp>
        <p:nvGrpSpPr>
          <p:cNvPr id="2" name="Group 17"/>
          <p:cNvGrpSpPr>
            <a:grpSpLocks/>
          </p:cNvGrpSpPr>
          <p:nvPr/>
        </p:nvGrpSpPr>
        <p:grpSpPr bwMode="auto">
          <a:xfrm>
            <a:off x="3295413" y="1811338"/>
            <a:ext cx="4695586" cy="3046412"/>
            <a:chOff x="1977" y="1141"/>
            <a:chExt cx="2817" cy="1919"/>
          </a:xfrm>
        </p:grpSpPr>
        <p:sp>
          <p:nvSpPr>
            <p:cNvPr id="14347" name="Line 11"/>
            <p:cNvSpPr>
              <a:spLocks noChangeShapeType="1"/>
            </p:cNvSpPr>
            <p:nvPr/>
          </p:nvSpPr>
          <p:spPr bwMode="auto">
            <a:xfrm>
              <a:off x="2583" y="1696"/>
              <a:ext cx="0" cy="315"/>
            </a:xfrm>
            <a:prstGeom prst="line">
              <a:avLst/>
            </a:prstGeom>
            <a:noFill/>
            <a:ln w="25400">
              <a:solidFill>
                <a:schemeClr val="hlink"/>
              </a:solidFill>
              <a:prstDash val="lgDash"/>
              <a:round/>
              <a:headEnd type="none" w="sm" len="sm"/>
              <a:tailEnd type="none" w="sm" len="sm"/>
            </a:ln>
            <a:effectLst/>
          </p:spPr>
          <p:txBody>
            <a:bodyPr wrap="none" anchor="ctr"/>
            <a:lstStyle/>
            <a:p>
              <a:endParaRPr lang="en-US"/>
            </a:p>
          </p:txBody>
        </p:sp>
        <p:sp>
          <p:nvSpPr>
            <p:cNvPr id="14346" name="Rectangle 10"/>
            <p:cNvSpPr>
              <a:spLocks noChangeArrowheads="1"/>
            </p:cNvSpPr>
            <p:nvPr/>
          </p:nvSpPr>
          <p:spPr bwMode="auto">
            <a:xfrm>
              <a:off x="2966" y="1141"/>
              <a:ext cx="1049" cy="518"/>
            </a:xfrm>
            <a:prstGeom prst="rect">
              <a:avLst/>
            </a:prstGeom>
            <a:noFill/>
            <a:ln w="9525">
              <a:noFill/>
              <a:miter lim="800000"/>
              <a:headEnd/>
              <a:tailEnd/>
            </a:ln>
            <a:effectLst/>
          </p:spPr>
          <p:txBody>
            <a:bodyPr wrap="none" lIns="85725" tIns="41275" rIns="85725" bIns="41275">
              <a:spAutoFit/>
            </a:bodyPr>
            <a:lstStyle/>
            <a:p>
              <a:pPr defTabSz="750888">
                <a:buNone/>
              </a:pPr>
              <a:r>
                <a:rPr lang="en-US" sz="2400" b="1" dirty="0">
                  <a:solidFill>
                    <a:schemeClr val="hlink"/>
                  </a:solidFill>
                </a:rPr>
                <a:t>Preserved </a:t>
              </a:r>
              <a:br>
                <a:rPr lang="en-US" sz="2400" b="1" dirty="0">
                  <a:solidFill>
                    <a:schemeClr val="hlink"/>
                  </a:solidFill>
                </a:rPr>
              </a:br>
              <a:r>
                <a:rPr lang="en-US" sz="2400" b="1" dirty="0">
                  <a:solidFill>
                    <a:schemeClr val="hlink"/>
                  </a:solidFill>
                </a:rPr>
                <a:t>Pavement</a:t>
              </a:r>
            </a:p>
          </p:txBody>
        </p:sp>
        <p:sp>
          <p:nvSpPr>
            <p:cNvPr id="14348" name="Rectangle 12"/>
            <p:cNvSpPr>
              <a:spLocks noChangeArrowheads="1"/>
            </p:cNvSpPr>
            <p:nvPr/>
          </p:nvSpPr>
          <p:spPr bwMode="auto">
            <a:xfrm>
              <a:off x="1977" y="2034"/>
              <a:ext cx="484" cy="285"/>
            </a:xfrm>
            <a:prstGeom prst="rect">
              <a:avLst/>
            </a:prstGeom>
            <a:noFill/>
            <a:ln w="9525">
              <a:noFill/>
              <a:miter lim="800000"/>
              <a:headEnd/>
              <a:tailEnd/>
            </a:ln>
            <a:effectLst/>
          </p:spPr>
          <p:txBody>
            <a:bodyPr wrap="none" lIns="85725" tIns="41275" rIns="85725" bIns="41275">
              <a:spAutoFit/>
            </a:bodyPr>
            <a:lstStyle/>
            <a:p>
              <a:pPr defTabSz="750888">
                <a:buNone/>
              </a:pPr>
              <a:r>
                <a:rPr lang="en-US" sz="2400" b="1" dirty="0"/>
                <a:t>CPP</a:t>
              </a:r>
            </a:p>
          </p:txBody>
        </p:sp>
        <p:sp>
          <p:nvSpPr>
            <p:cNvPr id="14349" name="Arc 13"/>
            <p:cNvSpPr>
              <a:spLocks/>
            </p:cNvSpPr>
            <p:nvPr/>
          </p:nvSpPr>
          <p:spPr bwMode="auto">
            <a:xfrm>
              <a:off x="2573" y="1687"/>
              <a:ext cx="2221" cy="137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hlink"/>
              </a:solidFill>
              <a:prstDash val="lgDash"/>
              <a:round/>
              <a:headEnd type="none" w="sm" len="sm"/>
              <a:tailEnd type="none" w="sm" len="sm"/>
            </a:ln>
            <a:effectLst/>
          </p:spPr>
          <p:txBody>
            <a:bodyPr wrap="none" anchor="ctr"/>
            <a:lstStyle/>
            <a:p>
              <a:endParaRPr lang="en-US"/>
            </a:p>
          </p:txBody>
        </p:sp>
        <p:sp>
          <p:nvSpPr>
            <p:cNvPr id="14350" name="Line 14"/>
            <p:cNvSpPr>
              <a:spLocks noChangeShapeType="1"/>
            </p:cNvSpPr>
            <p:nvPr/>
          </p:nvSpPr>
          <p:spPr bwMode="auto">
            <a:xfrm flipV="1">
              <a:off x="2333" y="1828"/>
              <a:ext cx="193" cy="200"/>
            </a:xfrm>
            <a:prstGeom prst="line">
              <a:avLst/>
            </a:prstGeom>
            <a:noFill/>
            <a:ln w="28575">
              <a:solidFill>
                <a:schemeClr val="tx1"/>
              </a:solidFill>
              <a:round/>
              <a:headEnd type="none" w="sm" len="sm"/>
              <a:tailEnd type="triangle" w="med" len="med"/>
            </a:ln>
            <a:effectLst/>
          </p:spPr>
          <p:txBody>
            <a:bodyPr/>
            <a:lstStyle/>
            <a:p>
              <a:endParaRPr lang="en-US"/>
            </a:p>
          </p:txBody>
        </p:sp>
      </p:grpSp>
      <p:grpSp>
        <p:nvGrpSpPr>
          <p:cNvPr id="3" name="Group 24"/>
          <p:cNvGrpSpPr>
            <a:grpSpLocks/>
          </p:cNvGrpSpPr>
          <p:nvPr/>
        </p:nvGrpSpPr>
        <p:grpSpPr bwMode="auto">
          <a:xfrm>
            <a:off x="5657372" y="4973636"/>
            <a:ext cx="2336959" cy="768349"/>
            <a:chOff x="3394" y="3133"/>
            <a:chExt cx="1402" cy="484"/>
          </a:xfrm>
        </p:grpSpPr>
        <p:sp>
          <p:nvSpPr>
            <p:cNvPr id="14354" name="Line 18"/>
            <p:cNvSpPr>
              <a:spLocks noChangeShapeType="1"/>
            </p:cNvSpPr>
            <p:nvPr/>
          </p:nvSpPr>
          <p:spPr bwMode="auto">
            <a:xfrm>
              <a:off x="3440" y="3133"/>
              <a:ext cx="0" cy="208"/>
            </a:xfrm>
            <a:prstGeom prst="line">
              <a:avLst/>
            </a:prstGeom>
            <a:noFill/>
            <a:ln w="28575">
              <a:solidFill>
                <a:schemeClr val="tx2"/>
              </a:solidFill>
              <a:round/>
              <a:headEnd type="none" w="sm" len="sm"/>
              <a:tailEnd type="none" w="sm" len="sm"/>
            </a:ln>
            <a:effectLst/>
          </p:spPr>
          <p:txBody>
            <a:bodyPr/>
            <a:lstStyle/>
            <a:p>
              <a:endParaRPr lang="en-US"/>
            </a:p>
          </p:txBody>
        </p:sp>
        <p:sp>
          <p:nvSpPr>
            <p:cNvPr id="14356" name="Line 20"/>
            <p:cNvSpPr>
              <a:spLocks noChangeShapeType="1"/>
            </p:cNvSpPr>
            <p:nvPr/>
          </p:nvSpPr>
          <p:spPr bwMode="auto">
            <a:xfrm>
              <a:off x="4796" y="3133"/>
              <a:ext cx="0" cy="208"/>
            </a:xfrm>
            <a:prstGeom prst="line">
              <a:avLst/>
            </a:prstGeom>
            <a:noFill/>
            <a:ln w="28575">
              <a:solidFill>
                <a:schemeClr val="tx2"/>
              </a:solidFill>
              <a:round/>
              <a:headEnd type="none" w="sm" len="sm"/>
              <a:tailEnd type="none" w="sm" len="sm"/>
            </a:ln>
            <a:effectLst/>
          </p:spPr>
          <p:txBody>
            <a:bodyPr/>
            <a:lstStyle/>
            <a:p>
              <a:endParaRPr lang="en-US"/>
            </a:p>
          </p:txBody>
        </p:sp>
        <p:sp>
          <p:nvSpPr>
            <p:cNvPr id="14357" name="Line 21"/>
            <p:cNvSpPr>
              <a:spLocks noChangeShapeType="1"/>
            </p:cNvSpPr>
            <p:nvPr/>
          </p:nvSpPr>
          <p:spPr bwMode="auto">
            <a:xfrm>
              <a:off x="3440" y="3235"/>
              <a:ext cx="1354" cy="0"/>
            </a:xfrm>
            <a:prstGeom prst="line">
              <a:avLst/>
            </a:prstGeom>
            <a:noFill/>
            <a:ln w="19050">
              <a:solidFill>
                <a:schemeClr val="tx2"/>
              </a:solidFill>
              <a:round/>
              <a:headEnd type="none" w="sm" len="sm"/>
              <a:tailEnd type="triangle" w="med" len="med"/>
            </a:ln>
            <a:effectLst/>
          </p:spPr>
          <p:txBody>
            <a:bodyPr/>
            <a:lstStyle/>
            <a:p>
              <a:endParaRPr lang="en-US"/>
            </a:p>
          </p:txBody>
        </p:sp>
        <p:sp>
          <p:nvSpPr>
            <p:cNvPr id="14358" name="Line 22"/>
            <p:cNvSpPr>
              <a:spLocks noChangeShapeType="1"/>
            </p:cNvSpPr>
            <p:nvPr/>
          </p:nvSpPr>
          <p:spPr bwMode="auto">
            <a:xfrm rot="10800000">
              <a:off x="3440" y="3235"/>
              <a:ext cx="1354" cy="0"/>
            </a:xfrm>
            <a:prstGeom prst="line">
              <a:avLst/>
            </a:prstGeom>
            <a:noFill/>
            <a:ln w="19050">
              <a:solidFill>
                <a:schemeClr val="tx2"/>
              </a:solidFill>
              <a:round/>
              <a:headEnd type="none" w="sm" len="sm"/>
              <a:tailEnd type="triangle" w="med" len="med"/>
            </a:ln>
            <a:effectLst/>
          </p:spPr>
          <p:txBody>
            <a:bodyPr/>
            <a:lstStyle/>
            <a:p>
              <a:endParaRPr lang="en-US"/>
            </a:p>
          </p:txBody>
        </p:sp>
        <p:sp>
          <p:nvSpPr>
            <p:cNvPr id="14359" name="Rectangle 23"/>
            <p:cNvSpPr>
              <a:spLocks noChangeArrowheads="1"/>
            </p:cNvSpPr>
            <p:nvPr/>
          </p:nvSpPr>
          <p:spPr bwMode="auto">
            <a:xfrm>
              <a:off x="3394" y="3332"/>
              <a:ext cx="1384" cy="285"/>
            </a:xfrm>
            <a:prstGeom prst="rect">
              <a:avLst/>
            </a:prstGeom>
            <a:noFill/>
            <a:ln w="9525">
              <a:noFill/>
              <a:miter lim="800000"/>
              <a:headEnd/>
              <a:tailEnd/>
            </a:ln>
            <a:effectLst/>
          </p:spPr>
          <p:txBody>
            <a:bodyPr wrap="none" lIns="85725" tIns="41275" rIns="85725" bIns="41275">
              <a:spAutoFit/>
            </a:bodyPr>
            <a:lstStyle/>
            <a:p>
              <a:pPr defTabSz="750888">
                <a:buNone/>
              </a:pPr>
              <a:r>
                <a:rPr lang="en-US" sz="2400" b="1" dirty="0">
                  <a:solidFill>
                    <a:schemeClr val="tx2"/>
                  </a:solidFill>
                </a:rPr>
                <a:t>Additional Life</a:t>
              </a:r>
            </a:p>
          </p:txBody>
        </p:sp>
      </p:grpSp>
      <p:cxnSp>
        <p:nvCxnSpPr>
          <p:cNvPr id="5" name="Straight Connector 4">
            <a:extLst>
              <a:ext uri="{FF2B5EF4-FFF2-40B4-BE49-F238E27FC236}">
                <a16:creationId xmlns:a16="http://schemas.microsoft.com/office/drawing/2014/main" id="{AFD056A1-47E7-408C-8D26-2D4DB443096D}"/>
              </a:ext>
            </a:extLst>
          </p:cNvPr>
          <p:cNvCxnSpPr>
            <a:cxnSpLocks/>
            <a:stCxn id="14342" idx="0"/>
          </p:cNvCxnSpPr>
          <p:nvPr/>
        </p:nvCxnSpPr>
        <p:spPr bwMode="auto">
          <a:xfrm>
            <a:off x="1880236" y="2665414"/>
            <a:ext cx="6207124" cy="169226"/>
          </a:xfrm>
          <a:prstGeom prst="line">
            <a:avLst/>
          </a:prstGeom>
          <a:noFill/>
          <a:ln w="38100" cap="flat" cmpd="sng" algn="ctr">
            <a:solidFill>
              <a:schemeClr val="tx2"/>
            </a:solidFill>
            <a:prstDash val="dashDot"/>
            <a:round/>
            <a:headEnd type="none" w="med" len="med"/>
            <a:tailEnd type="none" w="med" len="med"/>
          </a:ln>
          <a:effectLst/>
        </p:spPr>
      </p:cxn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244B-167F-477F-9D44-35F2750E968D}"/>
              </a:ext>
            </a:extLst>
          </p:cNvPr>
          <p:cNvSpPr>
            <a:spLocks noGrp="1"/>
          </p:cNvSpPr>
          <p:nvPr>
            <p:ph type="title"/>
          </p:nvPr>
        </p:nvSpPr>
        <p:spPr>
          <a:xfrm>
            <a:off x="3632454" y="-118872"/>
            <a:ext cx="4377690" cy="978408"/>
          </a:xfrm>
        </p:spPr>
        <p:txBody>
          <a:bodyPr/>
          <a:lstStyle/>
          <a:p>
            <a:r>
              <a:rPr lang="en-US" sz="3600" dirty="0">
                <a:solidFill>
                  <a:schemeClr val="bg1"/>
                </a:solidFill>
                <a:effectLst/>
                <a:latin typeface="Myriad Web Pro" pitchFamily="34" charset="0"/>
              </a:rPr>
              <a:t>Handheld Drilling</a:t>
            </a:r>
          </a:p>
        </p:txBody>
      </p:sp>
      <p:pic>
        <p:nvPicPr>
          <p:cNvPr id="3" name="Picture 2">
            <a:extLst>
              <a:ext uri="{FF2B5EF4-FFF2-40B4-BE49-F238E27FC236}">
                <a16:creationId xmlns:a16="http://schemas.microsoft.com/office/drawing/2014/main" id="{4A6915E7-ABDC-4B05-8B73-92C1CBACA9CF}"/>
              </a:ext>
            </a:extLst>
          </p:cNvPr>
          <p:cNvPicPr>
            <a:picLocks noChangeAspect="1"/>
          </p:cNvPicPr>
          <p:nvPr/>
        </p:nvPicPr>
        <p:blipFill rotWithShape="1">
          <a:blip r:embed="rId2"/>
          <a:srcRect l="35132" t="36360" r="12381" b="10964"/>
          <a:stretch/>
        </p:blipFill>
        <p:spPr>
          <a:xfrm>
            <a:off x="182868" y="1259841"/>
            <a:ext cx="9232817" cy="5212080"/>
          </a:xfrm>
          <a:prstGeom prst="rect">
            <a:avLst/>
          </a:prstGeom>
        </p:spPr>
      </p:pic>
    </p:spTree>
    <p:extLst>
      <p:ext uri="{BB962C8B-B14F-4D97-AF65-F5344CB8AC3E}">
        <p14:creationId xmlns:p14="http://schemas.microsoft.com/office/powerpoint/2010/main" val="838971332"/>
      </p:ext>
    </p:extLst>
  </p:cSld>
  <p:clrMapOvr>
    <a:masterClrMapping/>
  </p:clrMapOvr>
  <p:transition>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1FE1-C394-41CD-BAD3-9C7E38EADAB5}"/>
              </a:ext>
            </a:extLst>
          </p:cNvPr>
          <p:cNvSpPr>
            <a:spLocks noGrp="1"/>
          </p:cNvSpPr>
          <p:nvPr>
            <p:ph type="title"/>
          </p:nvPr>
        </p:nvSpPr>
        <p:spPr>
          <a:xfrm>
            <a:off x="2233422" y="155448"/>
            <a:ext cx="8180388" cy="762000"/>
          </a:xfrm>
        </p:spPr>
        <p:txBody>
          <a:bodyPr/>
          <a:lstStyle/>
          <a:p>
            <a:r>
              <a:rPr lang="en-US" sz="3600" dirty="0">
                <a:solidFill>
                  <a:schemeClr val="bg1"/>
                </a:solidFill>
                <a:effectLst/>
                <a:latin typeface="Myriad Web Pro" pitchFamily="34" charset="0"/>
              </a:rPr>
              <a:t>Base Referenced Drill</a:t>
            </a:r>
          </a:p>
        </p:txBody>
      </p:sp>
      <p:pic>
        <p:nvPicPr>
          <p:cNvPr id="3" name="Picture 2">
            <a:extLst>
              <a:ext uri="{FF2B5EF4-FFF2-40B4-BE49-F238E27FC236}">
                <a16:creationId xmlns:a16="http://schemas.microsoft.com/office/drawing/2014/main" id="{327B1B10-ADC0-4AB4-B498-4140F56F5D4E}"/>
              </a:ext>
            </a:extLst>
          </p:cNvPr>
          <p:cNvPicPr>
            <a:picLocks noChangeAspect="1"/>
          </p:cNvPicPr>
          <p:nvPr/>
        </p:nvPicPr>
        <p:blipFill rotWithShape="1">
          <a:blip r:embed="rId2"/>
          <a:srcRect l="34498" t="36925" r="12486" b="10588"/>
          <a:stretch/>
        </p:blipFill>
        <p:spPr>
          <a:xfrm>
            <a:off x="121907" y="1249681"/>
            <a:ext cx="9359334" cy="5212080"/>
          </a:xfrm>
          <a:prstGeom prst="rect">
            <a:avLst/>
          </a:prstGeom>
        </p:spPr>
      </p:pic>
    </p:spTree>
    <p:extLst>
      <p:ext uri="{BB962C8B-B14F-4D97-AF65-F5344CB8AC3E}">
        <p14:creationId xmlns:p14="http://schemas.microsoft.com/office/powerpoint/2010/main" val="3326919312"/>
      </p:ext>
    </p:extLst>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04C76-EA2A-46CB-B5B5-456D2DECAA98}"/>
              </a:ext>
            </a:extLst>
          </p:cNvPr>
          <p:cNvSpPr>
            <a:spLocks noGrp="1"/>
          </p:cNvSpPr>
          <p:nvPr>
            <p:ph type="title"/>
          </p:nvPr>
        </p:nvSpPr>
        <p:spPr>
          <a:xfrm>
            <a:off x="2288286" y="118872"/>
            <a:ext cx="8180388" cy="762000"/>
          </a:xfrm>
        </p:spPr>
        <p:txBody>
          <a:bodyPr/>
          <a:lstStyle/>
          <a:p>
            <a:r>
              <a:rPr lang="en-US" sz="4400" dirty="0">
                <a:solidFill>
                  <a:schemeClr val="bg1"/>
                </a:solidFill>
                <a:effectLst/>
                <a:latin typeface="Myriad Web Pro" pitchFamily="34" charset="0"/>
              </a:rPr>
              <a:t>Slab Referenced Drill</a:t>
            </a:r>
          </a:p>
        </p:txBody>
      </p:sp>
      <p:pic>
        <p:nvPicPr>
          <p:cNvPr id="3" name="Picture 2">
            <a:extLst>
              <a:ext uri="{FF2B5EF4-FFF2-40B4-BE49-F238E27FC236}">
                <a16:creationId xmlns:a16="http://schemas.microsoft.com/office/drawing/2014/main" id="{51989F7C-1489-4CF8-A3EA-3C506C3DD2D1}"/>
              </a:ext>
            </a:extLst>
          </p:cNvPr>
          <p:cNvPicPr>
            <a:picLocks noChangeAspect="1"/>
          </p:cNvPicPr>
          <p:nvPr/>
        </p:nvPicPr>
        <p:blipFill rotWithShape="1">
          <a:blip r:embed="rId2"/>
          <a:srcRect l="34815" t="37866" r="12275" b="10964"/>
          <a:stretch/>
        </p:blipFill>
        <p:spPr>
          <a:xfrm>
            <a:off x="188265" y="1381761"/>
            <a:ext cx="9301175" cy="5120640"/>
          </a:xfrm>
          <a:prstGeom prst="rect">
            <a:avLst/>
          </a:prstGeom>
        </p:spPr>
      </p:pic>
    </p:spTree>
    <p:extLst>
      <p:ext uri="{BB962C8B-B14F-4D97-AF65-F5344CB8AC3E}">
        <p14:creationId xmlns:p14="http://schemas.microsoft.com/office/powerpoint/2010/main" val="932409841"/>
      </p:ext>
    </p:extLst>
  </p:cSld>
  <p:clrMapOvr>
    <a:masterClrMapping/>
  </p:clrMapOvr>
  <p:transition>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DB9BD-5CC3-4BEB-AA51-2B47AB028629}"/>
              </a:ext>
            </a:extLst>
          </p:cNvPr>
          <p:cNvSpPr>
            <a:spLocks noGrp="1"/>
          </p:cNvSpPr>
          <p:nvPr>
            <p:ph type="title"/>
          </p:nvPr>
        </p:nvSpPr>
        <p:spPr>
          <a:xfrm>
            <a:off x="2407158" y="118872"/>
            <a:ext cx="8180388" cy="762000"/>
          </a:xfrm>
        </p:spPr>
        <p:txBody>
          <a:bodyPr/>
          <a:lstStyle/>
          <a:p>
            <a:r>
              <a:rPr lang="en-US" sz="4400" dirty="0">
                <a:solidFill>
                  <a:schemeClr val="bg1"/>
                </a:solidFill>
                <a:effectLst/>
                <a:latin typeface="Myriad Web Pro" pitchFamily="34" charset="0"/>
              </a:rPr>
              <a:t>Boom Mounted Drills</a:t>
            </a:r>
          </a:p>
        </p:txBody>
      </p:sp>
      <p:pic>
        <p:nvPicPr>
          <p:cNvPr id="3" name="Picture 2">
            <a:extLst>
              <a:ext uri="{FF2B5EF4-FFF2-40B4-BE49-F238E27FC236}">
                <a16:creationId xmlns:a16="http://schemas.microsoft.com/office/drawing/2014/main" id="{934C229E-FDF0-424E-A695-908034639047}"/>
              </a:ext>
            </a:extLst>
          </p:cNvPr>
          <p:cNvPicPr>
            <a:picLocks noChangeAspect="1"/>
          </p:cNvPicPr>
          <p:nvPr/>
        </p:nvPicPr>
        <p:blipFill rotWithShape="1">
          <a:blip r:embed="rId2"/>
          <a:srcRect l="34392" t="37866" r="12381" b="10776"/>
          <a:stretch/>
        </p:blipFill>
        <p:spPr>
          <a:xfrm>
            <a:off x="166477" y="1280161"/>
            <a:ext cx="9312803" cy="5120640"/>
          </a:xfrm>
          <a:prstGeom prst="rect">
            <a:avLst/>
          </a:prstGeom>
        </p:spPr>
      </p:pic>
    </p:spTree>
    <p:extLst>
      <p:ext uri="{BB962C8B-B14F-4D97-AF65-F5344CB8AC3E}">
        <p14:creationId xmlns:p14="http://schemas.microsoft.com/office/powerpoint/2010/main" val="1994375910"/>
      </p:ext>
    </p:extLst>
  </p:cSld>
  <p:clrMapOvr>
    <a:masterClrMapping/>
  </p:clrMapOvr>
  <p:transition>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44F1-269C-4495-9DE7-1F38E2616421}"/>
              </a:ext>
            </a:extLst>
          </p:cNvPr>
          <p:cNvSpPr>
            <a:spLocks noGrp="1"/>
          </p:cNvSpPr>
          <p:nvPr>
            <p:ph type="title"/>
          </p:nvPr>
        </p:nvSpPr>
        <p:spPr/>
        <p:txBody>
          <a:bodyPr/>
          <a:lstStyle/>
          <a:p>
            <a:r>
              <a:rPr lang="en-US" sz="3600" dirty="0">
                <a:solidFill>
                  <a:schemeClr val="bg1"/>
                </a:solidFill>
                <a:effectLst/>
                <a:latin typeface="Myriad Web Pro" pitchFamily="34" charset="0"/>
              </a:rPr>
              <a:t>Anchoring Dowel Bars or Tie Bars</a:t>
            </a:r>
          </a:p>
        </p:txBody>
      </p:sp>
      <p:pic>
        <p:nvPicPr>
          <p:cNvPr id="3" name="Picture 2">
            <a:extLst>
              <a:ext uri="{FF2B5EF4-FFF2-40B4-BE49-F238E27FC236}">
                <a16:creationId xmlns:a16="http://schemas.microsoft.com/office/drawing/2014/main" id="{B2C03577-C4A5-4B5B-BD4A-690B4E95E9C4}"/>
              </a:ext>
            </a:extLst>
          </p:cNvPr>
          <p:cNvPicPr>
            <a:picLocks noChangeAspect="1"/>
          </p:cNvPicPr>
          <p:nvPr/>
        </p:nvPicPr>
        <p:blipFill rotWithShape="1">
          <a:blip r:embed="rId2"/>
          <a:srcRect l="33756" t="46896" r="33756" b="18489"/>
          <a:stretch/>
        </p:blipFill>
        <p:spPr>
          <a:xfrm>
            <a:off x="708152" y="1432561"/>
            <a:ext cx="7933425" cy="4754880"/>
          </a:xfrm>
          <a:prstGeom prst="rect">
            <a:avLst/>
          </a:prstGeom>
        </p:spPr>
      </p:pic>
    </p:spTree>
    <p:extLst>
      <p:ext uri="{BB962C8B-B14F-4D97-AF65-F5344CB8AC3E}">
        <p14:creationId xmlns:p14="http://schemas.microsoft.com/office/powerpoint/2010/main" val="2219460648"/>
      </p:ext>
    </p:extLst>
  </p:cSld>
  <p:clrMapOvr>
    <a:masterClrMapping/>
  </p:clrMapOvr>
  <p:transition>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6F50-0752-4279-8306-E743A629D7C0}"/>
              </a:ext>
            </a:extLst>
          </p:cNvPr>
          <p:cNvSpPr>
            <a:spLocks noGrp="1"/>
          </p:cNvSpPr>
          <p:nvPr>
            <p:ph type="title"/>
          </p:nvPr>
        </p:nvSpPr>
        <p:spPr/>
        <p:txBody>
          <a:bodyPr/>
          <a:lstStyle/>
          <a:p>
            <a:r>
              <a:rPr lang="en-US" sz="3600" dirty="0">
                <a:solidFill>
                  <a:schemeClr val="bg1"/>
                </a:solidFill>
                <a:effectLst/>
                <a:latin typeface="Myriad Web Pro" pitchFamily="34" charset="0"/>
              </a:rPr>
              <a:t>Mixing and Insertion Procedure</a:t>
            </a:r>
          </a:p>
        </p:txBody>
      </p:sp>
      <p:pic>
        <p:nvPicPr>
          <p:cNvPr id="3" name="Picture 2">
            <a:extLst>
              <a:ext uri="{FF2B5EF4-FFF2-40B4-BE49-F238E27FC236}">
                <a16:creationId xmlns:a16="http://schemas.microsoft.com/office/drawing/2014/main" id="{376D66E8-DFFC-42F5-9CF8-9B4E66FDE3F7}"/>
              </a:ext>
            </a:extLst>
          </p:cNvPr>
          <p:cNvPicPr>
            <a:picLocks noChangeAspect="1"/>
          </p:cNvPicPr>
          <p:nvPr/>
        </p:nvPicPr>
        <p:blipFill rotWithShape="1">
          <a:blip r:embed="rId2"/>
          <a:srcRect l="34392" t="35986" r="12698" b="20934"/>
          <a:stretch/>
        </p:blipFill>
        <p:spPr>
          <a:xfrm>
            <a:off x="121909" y="1666241"/>
            <a:ext cx="9479291" cy="4389120"/>
          </a:xfrm>
          <a:prstGeom prst="rect">
            <a:avLst/>
          </a:prstGeom>
        </p:spPr>
      </p:pic>
    </p:spTree>
    <p:extLst>
      <p:ext uri="{BB962C8B-B14F-4D97-AF65-F5344CB8AC3E}">
        <p14:creationId xmlns:p14="http://schemas.microsoft.com/office/powerpoint/2010/main" val="3010018333"/>
      </p:ext>
    </p:extLst>
  </p:cSld>
  <p:clrMapOvr>
    <a:masterClrMapping/>
  </p:clrMapOvr>
  <p:transition>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C4AA-A661-4712-8EA3-3383A9B3DB1B}"/>
              </a:ext>
            </a:extLst>
          </p:cNvPr>
          <p:cNvSpPr>
            <a:spLocks noGrp="1"/>
          </p:cNvSpPr>
          <p:nvPr>
            <p:ph type="title"/>
          </p:nvPr>
        </p:nvSpPr>
        <p:spPr>
          <a:xfrm>
            <a:off x="905510" y="116840"/>
            <a:ext cx="8180388" cy="762000"/>
          </a:xfrm>
        </p:spPr>
        <p:txBody>
          <a:bodyPr/>
          <a:lstStyle/>
          <a:p>
            <a:r>
              <a:rPr lang="en-US" sz="3600" dirty="0">
                <a:solidFill>
                  <a:schemeClr val="bg1"/>
                </a:solidFill>
                <a:effectLst/>
                <a:latin typeface="Myriad Web Pro" pitchFamily="34" charset="0"/>
              </a:rPr>
              <a:t>Place Grout Retention Disk &amp; Oil Bars</a:t>
            </a:r>
          </a:p>
        </p:txBody>
      </p:sp>
      <p:pic>
        <p:nvPicPr>
          <p:cNvPr id="3" name="Picture 2">
            <a:extLst>
              <a:ext uri="{FF2B5EF4-FFF2-40B4-BE49-F238E27FC236}">
                <a16:creationId xmlns:a16="http://schemas.microsoft.com/office/drawing/2014/main" id="{BA3E46BB-478A-432C-9066-EF05B4800681}"/>
              </a:ext>
            </a:extLst>
          </p:cNvPr>
          <p:cNvPicPr>
            <a:picLocks noChangeAspect="1"/>
          </p:cNvPicPr>
          <p:nvPr/>
        </p:nvPicPr>
        <p:blipFill rotWithShape="1">
          <a:blip r:embed="rId2"/>
          <a:srcRect l="30582" t="25074" r="5609" b="13409"/>
          <a:stretch/>
        </p:blipFill>
        <p:spPr>
          <a:xfrm>
            <a:off x="193031" y="1423582"/>
            <a:ext cx="9274034" cy="5029200"/>
          </a:xfrm>
          <a:prstGeom prst="rect">
            <a:avLst/>
          </a:prstGeom>
        </p:spPr>
      </p:pic>
    </p:spTree>
    <p:extLst>
      <p:ext uri="{BB962C8B-B14F-4D97-AF65-F5344CB8AC3E}">
        <p14:creationId xmlns:p14="http://schemas.microsoft.com/office/powerpoint/2010/main" val="3499028425"/>
      </p:ext>
    </p:extLst>
  </p:cSld>
  <p:clrMapOvr>
    <a:masterClrMapping/>
  </p:clrMapOvr>
  <p:transition>
    <p:split orient="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p:cNvSpPr>
            <a:spLocks noGrp="1"/>
          </p:cNvSpPr>
          <p:nvPr>
            <p:ph type="ctrTitle"/>
            <p:custDataLst>
              <p:tags r:id="rId2"/>
            </p:custDataLst>
          </p:nvPr>
        </p:nvSpPr>
        <p:spPr>
          <a:xfrm>
            <a:off x="214376" y="779590"/>
            <a:ext cx="9289161" cy="365442"/>
          </a:xfrm>
        </p:spPr>
        <p:txBody>
          <a:bodyPr/>
          <a:lstStyle/>
          <a:p>
            <a:pPr lvl="0" algn="ctr"/>
            <a:r>
              <a:rPr lang="en-US" sz="3600" b="1" dirty="0">
                <a:solidFill>
                  <a:schemeClr val="bg1"/>
                </a:solidFill>
                <a:effectLst/>
                <a:latin typeface="Myriad Web Pro" pitchFamily="34" charset="0"/>
                <a:ea typeface="+mj-ea"/>
                <a:cs typeface="+mj-cs"/>
              </a:rPr>
              <a:t>Preparing Longitudinal Joint and Installing Separator</a:t>
            </a:r>
          </a:p>
        </p:txBody>
      </p:sp>
      <p:sp>
        <p:nvSpPr>
          <p:cNvPr id="2" name="Content"/>
          <p:cNvSpPr>
            <a:spLocks noGrp="1"/>
          </p:cNvSpPr>
          <p:nvPr>
            <p:ph type="body" sz="quarter" idx="15"/>
            <p:custDataLst>
              <p:tags r:id="rId3"/>
            </p:custDataLst>
          </p:nvPr>
        </p:nvSpPr>
        <p:spPr>
          <a:xfrm>
            <a:off x="288036" y="2460824"/>
            <a:ext cx="5097637" cy="936117"/>
          </a:xfrm>
        </p:spPr>
        <p:txBody>
          <a:bodyPr/>
          <a:lstStyle/>
          <a:p>
            <a:r>
              <a:rPr lang="en-US" altLang="en-US" sz="1600" b="1" dirty="0"/>
              <a:t>Use minimum 1/4-inch thick separator for repairs less than one slab length (typically 15 feet)</a:t>
            </a:r>
          </a:p>
          <a:p>
            <a:r>
              <a:rPr lang="en-US" altLang="en-US" sz="1600" b="1" dirty="0"/>
              <a:t>Place only along longitudinal edges with existing concrete lane or shoulder</a:t>
            </a:r>
          </a:p>
          <a:p>
            <a:r>
              <a:rPr lang="en-US" altLang="en-US" sz="1600" b="1" dirty="0"/>
              <a:t>Typical materials:</a:t>
            </a:r>
          </a:p>
          <a:p>
            <a:pPr lvl="1"/>
            <a:r>
              <a:rPr lang="en-US" altLang="en-US" sz="1600" b="1" dirty="0"/>
              <a:t>Asphalt fiberboard</a:t>
            </a:r>
          </a:p>
          <a:p>
            <a:pPr lvl="1"/>
            <a:r>
              <a:rPr lang="en-US" sz="1600" b="1" dirty="0"/>
              <a:t>Closed-cell polypropylene foam</a:t>
            </a:r>
          </a:p>
          <a:p>
            <a:r>
              <a:rPr lang="en-US" altLang="en-US" sz="1600" b="1" dirty="0"/>
              <a:t>Cut to match depth and length of edge</a:t>
            </a:r>
          </a:p>
        </p:txBody>
      </p:sp>
      <p:pic>
        <p:nvPicPr>
          <p:cNvPr id="12" name="Picture 11" descr="A fiberboard separator being placed along the longitudinal joint">
            <a:extLst>
              <a:ext uri="{FF2B5EF4-FFF2-40B4-BE49-F238E27FC236}">
                <a16:creationId xmlns:a16="http://schemas.microsoft.com/office/drawing/2014/main" id="{3321C5AE-9BF0-4D0A-BA44-E86820703FFC}"/>
              </a:ext>
            </a:extLst>
          </p:cNvPr>
          <p:cNvPicPr>
            <a:picLocks noChangeAspect="1"/>
          </p:cNvPicPr>
          <p:nvPr/>
        </p:nvPicPr>
        <p:blipFill rotWithShape="1">
          <a:blip r:embed="rId6"/>
          <a:srcRect l="14218" t="19444" r="48906" b="31944"/>
          <a:stretch/>
        </p:blipFill>
        <p:spPr>
          <a:xfrm>
            <a:off x="5565696" y="2432176"/>
            <a:ext cx="3723465" cy="2761044"/>
          </a:xfrm>
          <a:prstGeom prst="rect">
            <a:avLst/>
          </a:prstGeom>
        </p:spPr>
      </p:pic>
    </p:spTree>
    <p:custDataLst>
      <p:tags r:id="rId1"/>
    </p:custDataLst>
    <p:extLst>
      <p:ext uri="{BB962C8B-B14F-4D97-AF65-F5344CB8AC3E}">
        <p14:creationId xmlns:p14="http://schemas.microsoft.com/office/powerpoint/2010/main" val="4259048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ctrTitle"/>
            <p:custDataLst>
              <p:tags r:id="rId2"/>
            </p:custDataLst>
          </p:nvPr>
        </p:nvSpPr>
        <p:spPr>
          <a:xfrm>
            <a:off x="2110642" y="290745"/>
            <a:ext cx="5899404" cy="588962"/>
          </a:xfrm>
        </p:spPr>
        <p:txBody>
          <a:bodyPr/>
          <a:lstStyle/>
          <a:p>
            <a:r>
              <a:rPr lang="en-US" sz="4400" b="1" dirty="0">
                <a:solidFill>
                  <a:schemeClr val="bg1"/>
                </a:solidFill>
                <a:effectLst/>
                <a:latin typeface="Myriad Web Pro" pitchFamily="34" charset="0"/>
                <a:ea typeface="+mj-ea"/>
                <a:cs typeface="+mj-cs"/>
              </a:rPr>
              <a:t>Concrete Placement</a:t>
            </a:r>
          </a:p>
        </p:txBody>
      </p:sp>
      <p:sp>
        <p:nvSpPr>
          <p:cNvPr id="9" name="Content"/>
          <p:cNvSpPr>
            <a:spLocks noGrp="1"/>
          </p:cNvSpPr>
          <p:nvPr>
            <p:ph type="body" sz="quarter" idx="15"/>
            <p:custDataLst>
              <p:tags r:id="rId3"/>
            </p:custDataLst>
          </p:nvPr>
        </p:nvSpPr>
        <p:spPr>
          <a:xfrm>
            <a:off x="4776597" y="2374710"/>
            <a:ext cx="4824603" cy="936117"/>
          </a:xfrm>
        </p:spPr>
        <p:txBody>
          <a:bodyPr/>
          <a:lstStyle/>
          <a:p>
            <a:r>
              <a:rPr lang="en-US" sz="1800" b="1" dirty="0"/>
              <a:t>Place from chute to distribute</a:t>
            </a:r>
          </a:p>
          <a:p>
            <a:r>
              <a:rPr lang="en-US" sz="1800" b="1" dirty="0"/>
              <a:t>Keep drop height below 3 feet</a:t>
            </a:r>
          </a:p>
          <a:p>
            <a:r>
              <a:rPr lang="en-US" sz="1800" b="1" dirty="0"/>
              <a:t>Avoid excessive shoveling</a:t>
            </a:r>
          </a:p>
          <a:p>
            <a:r>
              <a:rPr lang="en-US" sz="1800" b="1" dirty="0"/>
              <a:t>Consolidate with spud vibrator</a:t>
            </a:r>
          </a:p>
          <a:p>
            <a:pPr lvl="1"/>
            <a:r>
              <a:rPr lang="en-US" sz="1800" b="1" dirty="0"/>
              <a:t>Stay vertical</a:t>
            </a:r>
          </a:p>
          <a:p>
            <a:pPr lvl="1"/>
            <a:r>
              <a:rPr lang="en-US" sz="1800" b="1" dirty="0"/>
              <a:t>Do not drag through concrete</a:t>
            </a:r>
          </a:p>
          <a:p>
            <a:pPr lvl="1"/>
            <a:r>
              <a:rPr lang="en-US" sz="1800" b="1" dirty="0"/>
              <a:t>Avoid touching dowels or rebar</a:t>
            </a:r>
          </a:p>
        </p:txBody>
      </p:sp>
      <p:pic>
        <p:nvPicPr>
          <p:cNvPr id="8" name="Picture Placeholder 15">
            <a:extLst>
              <a:ext uri="{FF2B5EF4-FFF2-40B4-BE49-F238E27FC236}">
                <a16:creationId xmlns:a16="http://schemas.microsoft.com/office/drawing/2014/main" id="{FB61B178-423E-4111-9126-05D0A8363B94}"/>
              </a:ext>
            </a:extLst>
          </p:cNvPr>
          <p:cNvPicPr>
            <a:picLocks noGrp="1" noChangeAspect="1"/>
          </p:cNvPicPr>
          <p:nvPr>
            <p:ph type="pic" sz="quarter" idx="16"/>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11542" r="11542"/>
          <a:stretch>
            <a:fillRect/>
          </a:stretch>
        </p:blipFill>
        <p:spPr>
          <a:xfrm>
            <a:off x="132080" y="1757680"/>
            <a:ext cx="4653280" cy="4480560"/>
          </a:xfrm>
        </p:spPr>
      </p:pic>
    </p:spTree>
    <p:custDataLst>
      <p:tags r:id="rId1"/>
    </p:custDataLst>
    <p:extLst>
      <p:ext uri="{BB962C8B-B14F-4D97-AF65-F5344CB8AC3E}">
        <p14:creationId xmlns:p14="http://schemas.microsoft.com/office/powerpoint/2010/main" val="3682511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ctrTitle"/>
            <p:custDataLst>
              <p:tags r:id="rId2"/>
            </p:custDataLst>
          </p:nvPr>
        </p:nvSpPr>
        <p:spPr>
          <a:xfrm>
            <a:off x="842128" y="430011"/>
            <a:ext cx="9001125" cy="360045"/>
          </a:xfrm>
        </p:spPr>
        <p:txBody>
          <a:bodyPr/>
          <a:lstStyle/>
          <a:p>
            <a:r>
              <a:rPr lang="en-US" sz="4000" b="1" dirty="0">
                <a:solidFill>
                  <a:schemeClr val="bg1"/>
                </a:solidFill>
                <a:effectLst/>
                <a:latin typeface="Myriad Web Pro" pitchFamily="34" charset="0"/>
                <a:ea typeface="+mj-ea"/>
                <a:cs typeface="+mj-cs"/>
              </a:rPr>
              <a:t>Finish and Texture, Finish the Surface</a:t>
            </a:r>
          </a:p>
        </p:txBody>
      </p:sp>
      <p:sp>
        <p:nvSpPr>
          <p:cNvPr id="9" name="Content"/>
          <p:cNvSpPr>
            <a:spLocks noGrp="1"/>
          </p:cNvSpPr>
          <p:nvPr>
            <p:ph type="body" sz="quarter" idx="15"/>
            <p:custDataLst>
              <p:tags r:id="rId3"/>
            </p:custDataLst>
          </p:nvPr>
        </p:nvSpPr>
        <p:spPr>
          <a:xfrm>
            <a:off x="4515358" y="1379030"/>
            <a:ext cx="4824603" cy="936117"/>
          </a:xfrm>
        </p:spPr>
        <p:txBody>
          <a:bodyPr/>
          <a:lstStyle/>
          <a:p>
            <a:r>
              <a:rPr lang="en-US" sz="1400" b="1" dirty="0"/>
              <a:t>Only use well-maintained equipment</a:t>
            </a:r>
          </a:p>
          <a:p>
            <a:pPr lvl="1"/>
            <a:r>
              <a:rPr lang="en-US" sz="1400" b="1" dirty="0"/>
              <a:t>Screed should be straight, true</a:t>
            </a:r>
          </a:p>
          <a:p>
            <a:pPr lvl="1"/>
            <a:r>
              <a:rPr lang="en-US" sz="1400" b="1" dirty="0"/>
              <a:t>If mechanical, moving parts greased</a:t>
            </a:r>
          </a:p>
          <a:p>
            <a:r>
              <a:rPr lang="en-US" sz="1400" b="1" dirty="0"/>
              <a:t>Coordinate timing closely with placement</a:t>
            </a:r>
          </a:p>
          <a:p>
            <a:pPr lvl="1"/>
            <a:r>
              <a:rPr lang="en-US" sz="1400" b="1" dirty="0"/>
              <a:t>Fast-setting mixes less working time</a:t>
            </a:r>
          </a:p>
          <a:p>
            <a:pPr lvl="1"/>
            <a:r>
              <a:rPr lang="en-US" sz="1400" b="1" dirty="0"/>
              <a:t>Don’t add water to help finishing</a:t>
            </a:r>
          </a:p>
          <a:p>
            <a:r>
              <a:rPr lang="en-US" sz="1400" b="1" dirty="0"/>
              <a:t>Overlap edge at least 6 to 12 inches with screed</a:t>
            </a:r>
          </a:p>
          <a:p>
            <a:r>
              <a:rPr lang="en-US" sz="1400" b="1" dirty="0"/>
              <a:t>Repeat 2 to 3 times if hand screeding</a:t>
            </a:r>
          </a:p>
          <a:p>
            <a:endParaRPr lang="en-US" dirty="0"/>
          </a:p>
        </p:txBody>
      </p:sp>
      <p:pic>
        <p:nvPicPr>
          <p:cNvPr id="16" name="Picture 01" descr="Roller screeding surface of a repair laterally across pavement&#10;">
            <a:extLst>
              <a:ext uri="{FF2B5EF4-FFF2-40B4-BE49-F238E27FC236}">
                <a16:creationId xmlns:a16="http://schemas.microsoft.com/office/drawing/2014/main" id="{8D84C896-B5D8-4810-979F-700EA4677397}"/>
              </a:ext>
            </a:extLst>
          </p:cNvPr>
          <p:cNvPicPr>
            <a:picLocks noGrp="1" noChangeAspect="1"/>
          </p:cNvPicPr>
          <p:nvPr>
            <p:ph type="pic" sz="quarter" idx="16"/>
          </p:nvPr>
        </p:nvPicPr>
        <p:blipFill>
          <a:blip r:embed="rId6"/>
          <a:srcRect/>
          <a:stretch>
            <a:fillRect/>
          </a:stretch>
        </p:blipFill>
        <p:spPr>
          <a:xfrm>
            <a:off x="257557" y="1402080"/>
            <a:ext cx="4032504" cy="2560320"/>
          </a:xfrm>
        </p:spPr>
      </p:pic>
      <p:pic>
        <p:nvPicPr>
          <p:cNvPr id="6" name="Picture 5">
            <a:extLst>
              <a:ext uri="{FF2B5EF4-FFF2-40B4-BE49-F238E27FC236}">
                <a16:creationId xmlns:a16="http://schemas.microsoft.com/office/drawing/2014/main" id="{6CE834EB-E84F-466B-A017-694A8AEFC006}"/>
              </a:ext>
            </a:extLst>
          </p:cNvPr>
          <p:cNvPicPr>
            <a:picLocks noChangeAspect="1"/>
          </p:cNvPicPr>
          <p:nvPr/>
        </p:nvPicPr>
        <p:blipFill rotWithShape="1">
          <a:blip r:embed="rId7"/>
          <a:srcRect l="29100" t="46708" r="25715" b="10775"/>
          <a:stretch/>
        </p:blipFill>
        <p:spPr>
          <a:xfrm>
            <a:off x="5049520" y="4338321"/>
            <a:ext cx="4338320" cy="2296160"/>
          </a:xfrm>
          <a:prstGeom prst="rect">
            <a:avLst/>
          </a:prstGeom>
        </p:spPr>
      </p:pic>
      <p:pic>
        <p:nvPicPr>
          <p:cNvPr id="19" name="Picture 02" descr="The end of a roller screed showing the overlap with the pavement surface&#10;">
            <a:extLst>
              <a:ext uri="{FF2B5EF4-FFF2-40B4-BE49-F238E27FC236}">
                <a16:creationId xmlns:a16="http://schemas.microsoft.com/office/drawing/2014/main" id="{3B1885DD-C2B4-4411-A874-AC6E909BAB3C}"/>
              </a:ext>
            </a:extLst>
          </p:cNvPr>
          <p:cNvPicPr>
            <a:picLocks noGrp="1" noChangeAspect="1"/>
          </p:cNvPicPr>
          <p:nvPr>
            <p:ph type="pic" sz="quarter" idx="17"/>
          </p:nvPr>
        </p:nvPicPr>
        <p:blipFill>
          <a:blip r:embed="rId8"/>
          <a:srcRect t="78" b="78"/>
          <a:stretch>
            <a:fillRect/>
          </a:stretch>
        </p:blipFill>
        <p:spPr>
          <a:xfrm>
            <a:off x="255776" y="3901440"/>
            <a:ext cx="2359408" cy="2743200"/>
          </a:xfrm>
        </p:spPr>
      </p:pic>
    </p:spTree>
    <p:custDataLst>
      <p:tags r:id="rId1"/>
    </p:custDataLst>
    <p:extLst>
      <p:ext uri="{BB962C8B-B14F-4D97-AF65-F5344CB8AC3E}">
        <p14:creationId xmlns:p14="http://schemas.microsoft.com/office/powerpoint/2010/main" val="226704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0" y="-486096"/>
            <a:ext cx="9428480" cy="1371600"/>
          </a:xfrm>
        </p:spPr>
        <p:txBody>
          <a:bodyPr>
            <a:noAutofit/>
          </a:bodyPr>
          <a:lstStyle/>
          <a:p>
            <a:pPr>
              <a:lnSpc>
                <a:spcPct val="90000"/>
              </a:lnSpc>
            </a:pPr>
            <a:r>
              <a:rPr lang="en-US" sz="4400" dirty="0">
                <a:solidFill>
                  <a:schemeClr val="bg1"/>
                </a:solidFill>
                <a:latin typeface="+mj-lt"/>
              </a:rPr>
              <a:t> </a:t>
            </a:r>
            <a:r>
              <a:rPr lang="en-US" sz="4000" dirty="0">
                <a:solidFill>
                  <a:schemeClr val="bg1"/>
                </a:solidFill>
                <a:effectLst/>
              </a:rPr>
              <a:t>Concrete Pavement Preservation Guide</a:t>
            </a:r>
          </a:p>
        </p:txBody>
      </p:sp>
      <p:pic>
        <p:nvPicPr>
          <p:cNvPr id="14" name="Picture 13"/>
          <p:cNvPicPr>
            <a:picLocks noChangeAspect="1"/>
          </p:cNvPicPr>
          <p:nvPr/>
        </p:nvPicPr>
        <p:blipFill rotWithShape="1">
          <a:blip r:embed="rId3"/>
          <a:srcRect l="31674" t="7462" r="32773" b="4424"/>
          <a:stretch/>
        </p:blipFill>
        <p:spPr>
          <a:xfrm>
            <a:off x="2334819" y="1099864"/>
            <a:ext cx="4401416" cy="5669280"/>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812231354"/>
      </p:ext>
    </p:extLst>
  </p:cSld>
  <p:clrMapOvr>
    <a:masterClrMapping/>
  </p:clrMapOvr>
  <p:transition>
    <p:split orient="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BB5C-55E7-4F0A-B151-79ACBEE298E6}"/>
              </a:ext>
            </a:extLst>
          </p:cNvPr>
          <p:cNvSpPr>
            <a:spLocks noGrp="1"/>
          </p:cNvSpPr>
          <p:nvPr>
            <p:ph type="title"/>
          </p:nvPr>
        </p:nvSpPr>
        <p:spPr>
          <a:xfrm>
            <a:off x="1301750" y="177800"/>
            <a:ext cx="8180388" cy="762000"/>
          </a:xfrm>
        </p:spPr>
        <p:txBody>
          <a:bodyPr/>
          <a:lstStyle/>
          <a:p>
            <a:r>
              <a:rPr lang="en-US" sz="4800" dirty="0">
                <a:solidFill>
                  <a:schemeClr val="bg1"/>
                </a:solidFill>
                <a:effectLst/>
                <a:latin typeface="Myriad Web Pro" pitchFamily="34" charset="0"/>
              </a:rPr>
              <a:t>Using Skid Steer Screed</a:t>
            </a:r>
          </a:p>
        </p:txBody>
      </p:sp>
      <p:pic>
        <p:nvPicPr>
          <p:cNvPr id="3" name="Picture 2">
            <a:extLst>
              <a:ext uri="{FF2B5EF4-FFF2-40B4-BE49-F238E27FC236}">
                <a16:creationId xmlns:a16="http://schemas.microsoft.com/office/drawing/2014/main" id="{BA21F219-44DE-49CE-AEA5-20FB07983052}"/>
              </a:ext>
            </a:extLst>
          </p:cNvPr>
          <p:cNvPicPr>
            <a:picLocks noChangeAspect="1"/>
          </p:cNvPicPr>
          <p:nvPr/>
        </p:nvPicPr>
        <p:blipFill rotWithShape="1">
          <a:blip r:embed="rId2">
            <a:extLst>
              <a:ext uri="{28A0092B-C50C-407E-A947-70E740481C1C}">
                <a14:useLocalDpi xmlns:a14="http://schemas.microsoft.com/office/drawing/2010/main" val="0"/>
              </a:ext>
            </a:extLst>
          </a:blip>
          <a:srcRect b="18666"/>
          <a:stretch/>
        </p:blipFill>
        <p:spPr>
          <a:xfrm>
            <a:off x="233680" y="1137920"/>
            <a:ext cx="9144000" cy="5577840"/>
          </a:xfrm>
          <a:prstGeom prst="rect">
            <a:avLst/>
          </a:prstGeom>
        </p:spPr>
      </p:pic>
    </p:spTree>
    <p:extLst>
      <p:ext uri="{BB962C8B-B14F-4D97-AF65-F5344CB8AC3E}">
        <p14:creationId xmlns:p14="http://schemas.microsoft.com/office/powerpoint/2010/main" val="773290910"/>
      </p:ext>
    </p:extLst>
  </p:cSld>
  <p:clrMapOvr>
    <a:masterClrMapping/>
  </p:clrMapOvr>
  <p:transition>
    <p:split orient="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p:cNvSpPr>
            <a:spLocks noGrp="1"/>
          </p:cNvSpPr>
          <p:nvPr>
            <p:ph type="ctrTitle"/>
            <p:custDataLst>
              <p:tags r:id="rId2"/>
            </p:custDataLst>
          </p:nvPr>
        </p:nvSpPr>
        <p:spPr>
          <a:xfrm>
            <a:off x="1849755" y="325438"/>
            <a:ext cx="6674485" cy="497522"/>
          </a:xfrm>
        </p:spPr>
        <p:txBody>
          <a:bodyPr/>
          <a:lstStyle/>
          <a:p>
            <a:r>
              <a:rPr lang="en-US" sz="4400" b="1" dirty="0">
                <a:solidFill>
                  <a:schemeClr val="bg1"/>
                </a:solidFill>
                <a:effectLst/>
                <a:latin typeface="Myriad Web Pro" pitchFamily="34" charset="0"/>
                <a:ea typeface="+mj-ea"/>
                <a:cs typeface="+mj-cs"/>
              </a:rPr>
              <a:t>Texturing Repair Surface</a:t>
            </a:r>
          </a:p>
        </p:txBody>
      </p:sp>
      <p:sp>
        <p:nvSpPr>
          <p:cNvPr id="9" name="Content"/>
          <p:cNvSpPr>
            <a:spLocks noGrp="1"/>
          </p:cNvSpPr>
          <p:nvPr>
            <p:ph type="body" sz="quarter" idx="15"/>
            <p:custDataLst>
              <p:tags r:id="rId3"/>
            </p:custDataLst>
          </p:nvPr>
        </p:nvSpPr>
        <p:spPr>
          <a:xfrm>
            <a:off x="410591" y="1714310"/>
            <a:ext cx="5512689" cy="1059370"/>
          </a:xfrm>
        </p:spPr>
        <p:txBody>
          <a:bodyPr/>
          <a:lstStyle/>
          <a:p>
            <a:r>
              <a:rPr lang="en-US" sz="1800" b="1" dirty="0"/>
              <a:t>Match texture of concrete as close as possible</a:t>
            </a:r>
          </a:p>
          <a:p>
            <a:r>
              <a:rPr lang="en-US" sz="1800" b="1" dirty="0"/>
              <a:t>Practical options (broom, tine)</a:t>
            </a:r>
          </a:p>
          <a:p>
            <a:r>
              <a:rPr lang="en-US" sz="1800" b="1" dirty="0"/>
              <a:t>Consider:</a:t>
            </a:r>
          </a:p>
          <a:p>
            <a:pPr lvl="1"/>
            <a:r>
              <a:rPr lang="en-US" sz="1800" b="1" dirty="0"/>
              <a:t>Direction of texture</a:t>
            </a:r>
          </a:p>
          <a:p>
            <a:pPr lvl="1"/>
            <a:r>
              <a:rPr lang="en-US" sz="1800" b="1" dirty="0"/>
              <a:t>Distance between combs (for tining)</a:t>
            </a:r>
          </a:p>
          <a:p>
            <a:r>
              <a:rPr lang="en-US" sz="1800" b="1" dirty="0"/>
              <a:t>Texture as soon as possible after finishing</a:t>
            </a:r>
          </a:p>
          <a:p>
            <a:pPr lvl="1"/>
            <a:r>
              <a:rPr lang="en-US" sz="1800" b="1" dirty="0"/>
              <a:t>Apply with consistent pressure on tool </a:t>
            </a:r>
          </a:p>
        </p:txBody>
      </p:sp>
      <p:pic>
        <p:nvPicPr>
          <p:cNvPr id="19" name="Picture 02" descr="Tining rake and surface&#10;">
            <a:extLst>
              <a:ext uri="{FF2B5EF4-FFF2-40B4-BE49-F238E27FC236}">
                <a16:creationId xmlns:a16="http://schemas.microsoft.com/office/drawing/2014/main" id="{3EC64113-D825-492A-88F0-29D4AA60D4B2}"/>
              </a:ext>
            </a:extLst>
          </p:cNvPr>
          <p:cNvPicPr>
            <a:picLocks noGrp="1" noChangeAspect="1"/>
          </p:cNvPicPr>
          <p:nvPr>
            <p:ph type="pic" sz="quarter" idx="17"/>
          </p:nvPr>
        </p:nvPicPr>
        <p:blipFill>
          <a:blip r:embed="rId6"/>
          <a:srcRect t="4162" b="4162"/>
          <a:stretch>
            <a:fillRect/>
          </a:stretch>
        </p:blipFill>
        <p:spPr>
          <a:xfrm>
            <a:off x="6201152" y="3810000"/>
            <a:ext cx="3264410" cy="2926080"/>
          </a:xfrm>
        </p:spPr>
      </p:pic>
      <p:pic>
        <p:nvPicPr>
          <p:cNvPr id="17" name="Picture 01" descr="Broom texturing tool and surface&#10;">
            <a:extLst>
              <a:ext uri="{FF2B5EF4-FFF2-40B4-BE49-F238E27FC236}">
                <a16:creationId xmlns:a16="http://schemas.microsoft.com/office/drawing/2014/main" id="{80C5600D-FDC0-4E40-B678-03F9218C4DB1}"/>
              </a:ext>
            </a:extLst>
          </p:cNvPr>
          <p:cNvPicPr>
            <a:picLocks noGrp="1" noChangeAspect="1"/>
          </p:cNvPicPr>
          <p:nvPr>
            <p:ph type="pic" sz="quarter" idx="16"/>
          </p:nvPr>
        </p:nvPicPr>
        <p:blipFill>
          <a:blip r:embed="rId7"/>
          <a:srcRect t="1483" b="1483"/>
          <a:stretch>
            <a:fillRect/>
          </a:stretch>
        </p:blipFill>
        <p:spPr>
          <a:xfrm>
            <a:off x="6187440" y="1087120"/>
            <a:ext cx="3277298" cy="2743200"/>
          </a:xfrm>
        </p:spPr>
      </p:pic>
    </p:spTree>
    <p:custDataLst>
      <p:tags r:id="rId1"/>
    </p:custDataLst>
    <p:extLst>
      <p:ext uri="{BB962C8B-B14F-4D97-AF65-F5344CB8AC3E}">
        <p14:creationId xmlns:p14="http://schemas.microsoft.com/office/powerpoint/2010/main" val="947243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BBBF-74EC-499E-85D5-EDB850C8C74A}"/>
              </a:ext>
            </a:extLst>
          </p:cNvPr>
          <p:cNvSpPr>
            <a:spLocks noGrp="1"/>
          </p:cNvSpPr>
          <p:nvPr>
            <p:ph type="title"/>
          </p:nvPr>
        </p:nvSpPr>
        <p:spPr>
          <a:xfrm>
            <a:off x="1625600" y="-71120"/>
            <a:ext cx="7609840" cy="949960"/>
          </a:xfrm>
        </p:spPr>
        <p:txBody>
          <a:bodyPr/>
          <a:lstStyle/>
          <a:p>
            <a:r>
              <a:rPr lang="en-US" sz="4400" dirty="0">
                <a:solidFill>
                  <a:schemeClr val="bg1"/>
                </a:solidFill>
                <a:effectLst/>
                <a:latin typeface="Myriad Web Pro" pitchFamily="34" charset="0"/>
              </a:rPr>
              <a:t>Applying Curing Compound</a:t>
            </a:r>
          </a:p>
        </p:txBody>
      </p:sp>
      <p:pic>
        <p:nvPicPr>
          <p:cNvPr id="4" name="Picture 3">
            <a:extLst>
              <a:ext uri="{FF2B5EF4-FFF2-40B4-BE49-F238E27FC236}">
                <a16:creationId xmlns:a16="http://schemas.microsoft.com/office/drawing/2014/main" id="{992BA95B-9E9F-4D11-8614-F4CBA8AF243E}"/>
              </a:ext>
            </a:extLst>
          </p:cNvPr>
          <p:cNvPicPr>
            <a:picLocks noChangeAspect="1"/>
          </p:cNvPicPr>
          <p:nvPr/>
        </p:nvPicPr>
        <p:blipFill rotWithShape="1">
          <a:blip r:embed="rId2"/>
          <a:srcRect l="27664" t="36173" r="20721" b="21754"/>
          <a:stretch/>
        </p:blipFill>
        <p:spPr>
          <a:xfrm>
            <a:off x="0" y="1259840"/>
            <a:ext cx="9572547" cy="4389120"/>
          </a:xfrm>
          <a:prstGeom prst="rect">
            <a:avLst/>
          </a:prstGeom>
        </p:spPr>
      </p:pic>
      <p:pic>
        <p:nvPicPr>
          <p:cNvPr id="5" name="Picture 4">
            <a:extLst>
              <a:ext uri="{FF2B5EF4-FFF2-40B4-BE49-F238E27FC236}">
                <a16:creationId xmlns:a16="http://schemas.microsoft.com/office/drawing/2014/main" id="{18D88DAD-557E-46D6-8903-D641FBC247FC}"/>
              </a:ext>
            </a:extLst>
          </p:cNvPr>
          <p:cNvPicPr>
            <a:picLocks noChangeAspect="1"/>
          </p:cNvPicPr>
          <p:nvPr/>
        </p:nvPicPr>
        <p:blipFill rotWithShape="1">
          <a:blip r:embed="rId3"/>
          <a:srcRect l="59683" t="46896" r="21693" b="21123"/>
          <a:stretch/>
        </p:blipFill>
        <p:spPr>
          <a:xfrm>
            <a:off x="1767836" y="4389120"/>
            <a:ext cx="2556015" cy="2468880"/>
          </a:xfrm>
          <a:prstGeom prst="rect">
            <a:avLst/>
          </a:prstGeom>
        </p:spPr>
      </p:pic>
    </p:spTree>
    <p:extLst>
      <p:ext uri="{BB962C8B-B14F-4D97-AF65-F5344CB8AC3E}">
        <p14:creationId xmlns:p14="http://schemas.microsoft.com/office/powerpoint/2010/main" val="31585537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6C617-B819-4A1B-91B4-33FC2E499149}"/>
              </a:ext>
            </a:extLst>
          </p:cNvPr>
          <p:cNvSpPr>
            <a:spLocks noGrp="1"/>
          </p:cNvSpPr>
          <p:nvPr>
            <p:ph type="title"/>
          </p:nvPr>
        </p:nvSpPr>
        <p:spPr>
          <a:xfrm>
            <a:off x="2216150" y="0"/>
            <a:ext cx="5739130" cy="899160"/>
          </a:xfrm>
        </p:spPr>
        <p:txBody>
          <a:bodyPr/>
          <a:lstStyle/>
          <a:p>
            <a:r>
              <a:rPr lang="en-US" sz="4400" dirty="0">
                <a:solidFill>
                  <a:schemeClr val="bg1"/>
                </a:solidFill>
                <a:effectLst/>
                <a:latin typeface="Myriad Web Pro" pitchFamily="34" charset="0"/>
              </a:rPr>
              <a:t>Installing Curing Mats</a:t>
            </a:r>
          </a:p>
        </p:txBody>
      </p:sp>
      <p:pic>
        <p:nvPicPr>
          <p:cNvPr id="3" name="Picture 2">
            <a:extLst>
              <a:ext uri="{FF2B5EF4-FFF2-40B4-BE49-F238E27FC236}">
                <a16:creationId xmlns:a16="http://schemas.microsoft.com/office/drawing/2014/main" id="{803C2D1F-C57A-41C9-80D0-291C267CA88B}"/>
              </a:ext>
            </a:extLst>
          </p:cNvPr>
          <p:cNvPicPr>
            <a:picLocks noChangeAspect="1"/>
          </p:cNvPicPr>
          <p:nvPr/>
        </p:nvPicPr>
        <p:blipFill rotWithShape="1">
          <a:blip r:embed="rId2"/>
          <a:srcRect l="27513" t="37113" r="20953" b="12846"/>
          <a:stretch/>
        </p:blipFill>
        <p:spPr>
          <a:xfrm>
            <a:off x="213347" y="1442721"/>
            <a:ext cx="9207600" cy="5029200"/>
          </a:xfrm>
          <a:prstGeom prst="rect">
            <a:avLst/>
          </a:prstGeom>
        </p:spPr>
      </p:pic>
    </p:spTree>
    <p:extLst>
      <p:ext uri="{BB962C8B-B14F-4D97-AF65-F5344CB8AC3E}">
        <p14:creationId xmlns:p14="http://schemas.microsoft.com/office/powerpoint/2010/main" val="520816522"/>
      </p:ext>
    </p:extLst>
  </p:cSld>
  <p:clrMapOvr>
    <a:masterClrMapping/>
  </p:clrMapOvr>
  <p:transition>
    <p:split orient="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title"/>
          </p:nvPr>
        </p:nvSpPr>
        <p:spPr/>
        <p:txBody>
          <a:bodyPr/>
          <a:lstStyle/>
          <a:p>
            <a:pPr defTabSz="914400"/>
            <a:r>
              <a:rPr lang="en-US" sz="4800" dirty="0">
                <a:solidFill>
                  <a:schemeClr val="bg1"/>
                </a:solidFill>
              </a:rPr>
              <a:t>Questions?</a:t>
            </a:r>
          </a:p>
        </p:txBody>
      </p:sp>
      <p:graphicFrame>
        <p:nvGraphicFramePr>
          <p:cNvPr id="617475" name="Object 3"/>
          <p:cNvGraphicFramePr>
            <a:graphicFrameLocks noChangeAspect="1"/>
          </p:cNvGraphicFramePr>
          <p:nvPr/>
        </p:nvGraphicFramePr>
        <p:xfrm>
          <a:off x="3121025" y="1676400"/>
          <a:ext cx="3316288" cy="4495800"/>
        </p:xfrm>
        <a:graphic>
          <a:graphicData uri="http://schemas.openxmlformats.org/presentationml/2006/ole">
            <mc:AlternateContent xmlns:mc="http://schemas.openxmlformats.org/markup-compatibility/2006">
              <mc:Choice xmlns:v="urn:schemas-microsoft-com:vml" Requires="v">
                <p:oleObj spid="_x0000_s1026" name="Clip" r:id="rId3" imgW="1605960" imgH="2286360" progId="MS_ClipArt_Gallery.2">
                  <p:embed/>
                </p:oleObj>
              </mc:Choice>
              <mc:Fallback>
                <p:oleObj name="Clip" r:id="rId3" imgW="1605960" imgH="2286360" progId="MS_ClipArt_Gallery.2">
                  <p:embed/>
                  <p:pic>
                    <p:nvPicPr>
                      <p:cNvPr id="6174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025" y="1676400"/>
                        <a:ext cx="3316288"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descr="C:\Users\lscofield\AppData\Local\Microsoft\Windows\Temporary Internet Files\Content.Outlook\KLGF5XYF\IGGA Logo - CMYK jpeg.jpg"/>
          <p:cNvPicPr>
            <a:picLocks noChangeAspect="1"/>
          </p:cNvPicPr>
          <p:nvPr/>
        </p:nvPicPr>
        <p:blipFill>
          <a:blip r:embed="rId5" cstate="print"/>
          <a:srcRect/>
          <a:stretch>
            <a:fillRect/>
          </a:stretch>
        </p:blipFill>
        <p:spPr bwMode="auto">
          <a:xfrm>
            <a:off x="129449" y="5749887"/>
            <a:ext cx="2362556" cy="1005840"/>
          </a:xfrm>
          <a:prstGeom prst="rect">
            <a:avLst/>
          </a:prstGeom>
          <a:noFill/>
          <a:ln w="9525">
            <a:noFill/>
            <a:miter lim="800000"/>
            <a:headEnd/>
            <a:tailEnd/>
          </a:ln>
        </p:spPr>
      </p:pic>
      <p:pic>
        <p:nvPicPr>
          <p:cNvPr id="5" name="Picture 4">
            <a:extLst>
              <a:ext uri="{FF2B5EF4-FFF2-40B4-BE49-F238E27FC236}">
                <a16:creationId xmlns:a16="http://schemas.microsoft.com/office/drawing/2014/main" id="{898B5D37-6DEE-4241-801E-269BF14211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75184" y="5722191"/>
            <a:ext cx="2426125" cy="1005840"/>
          </a:xfrm>
          <a:prstGeom prst="rect">
            <a:avLst/>
          </a:prstGeom>
          <a:noFill/>
          <a:ln>
            <a:noFill/>
          </a:ln>
        </p:spPr>
      </p:pic>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US 69 dg surfa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1910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2400"/>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165100"/>
            <a:ext cx="3581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7892" name="Picture 8" descr="022_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6676" y="2971800"/>
            <a:ext cx="549592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Oval 5"/>
          <p:cNvSpPr>
            <a:spLocks noChangeArrowheads="1"/>
          </p:cNvSpPr>
          <p:nvPr/>
        </p:nvSpPr>
        <p:spPr bwMode="auto">
          <a:xfrm>
            <a:off x="2667000" y="3048000"/>
            <a:ext cx="3352800" cy="1295400"/>
          </a:xfrm>
          <a:prstGeom prst="ellipse">
            <a:avLst/>
          </a:prstGeom>
          <a:solidFill>
            <a:srgbClr val="DDDDDD"/>
          </a:solidFill>
          <a:ln w="9525">
            <a:solidFill>
              <a:schemeClr val="tx1"/>
            </a:solidFill>
            <a:round/>
            <a:headEnd/>
            <a:tailEnd/>
          </a:ln>
        </p:spPr>
        <p:txBody>
          <a:bodyPr anchor="ctr"/>
          <a:lstStyle>
            <a:lvl1pPr eaLnBrk="0" hangingPunct="0">
              <a:defRPr sz="3000">
                <a:solidFill>
                  <a:schemeClr val="tx1"/>
                </a:solidFill>
                <a:latin typeface="Arial" panose="020B0604020202020204" pitchFamily="34" charset="0"/>
                <a:cs typeface="Arial" panose="020B0604020202020204" pitchFamily="34" charset="0"/>
              </a:defRPr>
            </a:lvl1pPr>
            <a:lvl2pPr marL="742950" indent="-285750" eaLnBrk="0" hangingPunct="0">
              <a:defRPr sz="3000">
                <a:solidFill>
                  <a:schemeClr val="tx1"/>
                </a:solidFill>
                <a:latin typeface="Arial" panose="020B0604020202020204" pitchFamily="34" charset="0"/>
                <a:cs typeface="Arial" panose="020B0604020202020204" pitchFamily="34" charset="0"/>
              </a:defRPr>
            </a:lvl2pPr>
            <a:lvl3pPr marL="1143000" indent="-228600" eaLnBrk="0" hangingPunct="0">
              <a:defRPr sz="3000">
                <a:solidFill>
                  <a:schemeClr val="tx1"/>
                </a:solidFill>
                <a:latin typeface="Arial" panose="020B0604020202020204" pitchFamily="34" charset="0"/>
                <a:cs typeface="Arial" panose="020B0604020202020204" pitchFamily="34" charset="0"/>
              </a:defRPr>
            </a:lvl3pPr>
            <a:lvl4pPr marL="1600200" indent="-228600" eaLnBrk="0" hangingPunct="0">
              <a:defRPr sz="3000">
                <a:solidFill>
                  <a:schemeClr val="tx1"/>
                </a:solidFill>
                <a:latin typeface="Arial" panose="020B0604020202020204" pitchFamily="34" charset="0"/>
                <a:cs typeface="Arial" panose="020B0604020202020204" pitchFamily="34" charset="0"/>
              </a:defRPr>
            </a:lvl4pPr>
            <a:lvl5pPr marL="2057400" indent="-228600" eaLnBrk="0" hangingPunct="0">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a:solidFill>
                  <a:schemeClr val="tx1"/>
                </a:solidFill>
                <a:latin typeface="Arial" panose="020B0604020202020204" pitchFamily="34" charset="0"/>
                <a:cs typeface="Arial" panose="020B0604020202020204" pitchFamily="34" charset="0"/>
              </a:defRPr>
            </a:lvl9pPr>
          </a:lstStyle>
          <a:p>
            <a:pPr algn="ctr" eaLnBrk="1" hangingPunct="1">
              <a:buNone/>
            </a:pPr>
            <a:r>
              <a:rPr lang="en-US" altLang="en-US" sz="3200" dirty="0">
                <a:solidFill>
                  <a:schemeClr val="accent6"/>
                </a:solidFill>
              </a:rPr>
              <a:t>Grinding Concrete</a:t>
            </a:r>
          </a:p>
        </p:txBody>
      </p:sp>
    </p:spTree>
    <p:extLst>
      <p:ext uri="{BB962C8B-B14F-4D97-AF65-F5344CB8AC3E}">
        <p14:creationId xmlns:p14="http://schemas.microsoft.com/office/powerpoint/2010/main" val="3644421257"/>
      </p:ext>
    </p:ext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074" y="0"/>
            <a:ext cx="9110546" cy="1280890"/>
          </a:xfrm>
          <a:ln>
            <a:miter lim="800000"/>
            <a:headEnd/>
            <a:tailEnd/>
          </a:ln>
        </p:spPr>
        <p:txBody>
          <a:bodyPr>
            <a:noAutofit/>
          </a:bodyPr>
          <a:lstStyle/>
          <a:p>
            <a:pPr>
              <a:defRPr/>
            </a:pPr>
            <a:r>
              <a:rPr lang="en-US" sz="4400" dirty="0">
                <a:solidFill>
                  <a:schemeClr val="bg1"/>
                </a:solidFill>
                <a:effectLst/>
                <a:latin typeface="Myriad Web Pro" pitchFamily="34" charset="0"/>
              </a:rPr>
              <a:t>Map of </a:t>
            </a:r>
            <a:r>
              <a:rPr lang="en-US" sz="4400" dirty="0" err="1">
                <a:solidFill>
                  <a:schemeClr val="bg1"/>
                </a:solidFill>
                <a:effectLst/>
                <a:latin typeface="Myriad Web Pro" pitchFamily="34" charset="0"/>
              </a:rPr>
              <a:t>Mohs</a:t>
            </a:r>
            <a:r>
              <a:rPr lang="en-US" sz="4400" dirty="0">
                <a:solidFill>
                  <a:schemeClr val="bg1"/>
                </a:solidFill>
                <a:effectLst/>
                <a:latin typeface="Myriad Web Pro" pitchFamily="34" charset="0"/>
              </a:rPr>
              <a:t> Hardness for US Aggregate</a:t>
            </a:r>
          </a:p>
        </p:txBody>
      </p:sp>
      <p:pic>
        <p:nvPicPr>
          <p:cNvPr id="972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20451" t="41658" r="22855" b="21979"/>
          <a:stretch>
            <a:fillRect/>
          </a:stretch>
        </p:blipFill>
        <p:spPr>
          <a:xfrm>
            <a:off x="668337" y="2235994"/>
            <a:ext cx="8415338" cy="2925763"/>
          </a:xfrm>
        </p:spPr>
      </p:pic>
      <p:sp>
        <p:nvSpPr>
          <p:cNvPr id="97283" name="TextBox 4"/>
          <p:cNvSpPr txBox="1">
            <a:spLocks noChangeArrowheads="1"/>
          </p:cNvSpPr>
          <p:nvPr/>
        </p:nvSpPr>
        <p:spPr bwMode="auto">
          <a:xfrm>
            <a:off x="6994525" y="5168106"/>
            <a:ext cx="25463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Courtesy: </a:t>
            </a:r>
            <a:r>
              <a:rPr lang="en-US" altLang="en-US" dirty="0" err="1"/>
              <a:t>MultiQuip</a:t>
            </a:r>
            <a:endParaRPr lang="en-US" altLang="en-US" dirty="0"/>
          </a:p>
        </p:txBody>
      </p:sp>
      <p:pic>
        <p:nvPicPr>
          <p:cNvPr id="5" name="Picture 4">
            <a:extLst>
              <a:ext uri="{FF2B5EF4-FFF2-40B4-BE49-F238E27FC236}">
                <a16:creationId xmlns:a16="http://schemas.microsoft.com/office/drawing/2014/main" id="{14D9FEC3-DF44-4523-8ADE-8C5CB1D77058}"/>
              </a:ext>
            </a:extLst>
          </p:cNvPr>
          <p:cNvPicPr/>
          <p:nvPr/>
        </p:nvPicPr>
        <p:blipFill rotWithShape="1">
          <a:blip r:embed="rId3"/>
          <a:srcRect l="22778" t="35939" r="56574" b="19676"/>
          <a:stretch/>
        </p:blipFill>
        <p:spPr bwMode="auto">
          <a:xfrm>
            <a:off x="3591873" y="4865688"/>
            <a:ext cx="1416050" cy="1568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6329180"/>
      </p:ext>
    </p:extLst>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F118EE96-E656-41BD-99CA-946B9982E35A}_14.png&quot;/&gt;&lt;left val=&quot;213&quot;/&gt;&lt;top val=&quot;186&quot;/&gt;&lt;width val=&quot;303&quot;/&gt;&lt;height val=&quot;43&quot;/&gt;&lt;hasText val=&quot;1&quot;/&gt;&lt;/Image&gt;&lt;/ThreeDShapeInfo&gt;"/>
  <p:tag name="PRESENTER_SHAPETEXTINFO" val="&lt;ShapeTextInfo&gt;&lt;TableIndex row=&quot;-1&quot; col=&quot;-1&quot;&gt;&lt;linesCount val=&quot;1&quot;/&gt;&lt;lineCharCount val=&quot;1&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2.xml><?xml version="1.0" encoding="utf-8"?>
<p:tagLst xmlns:a="http://schemas.openxmlformats.org/drawingml/2006/main" xmlns:r="http://schemas.openxmlformats.org/officeDocument/2006/relationships" xmlns:p="http://schemas.openxmlformats.org/presentationml/2006/main">
  <p:tag name="HTML_AUTOSHAPE_INFO" val="&lt;ThreeDShapeInfo&gt;&lt;uuid val=&quot;{DB1FB1C2-0280-4B3F-A787-D4BA2A7FB8E6}&quot;/&gt;&lt;isInvalidForFieldText val=&quot;1&quot;/&gt;&lt;Image&gt;&lt;filename val=&quot;C:\Users\Emily\AppData\Local\Temp\PR\data\asimages\{DB1FB1C2-0280-4B3F-A787-D4BA2A7FB8E6}_14_S.png&quot;/&gt;&lt;left val=&quot;319&quot;/&gt;&lt;top val=&quot;193&quot;/&gt;&lt;width val=&quot;45&quot;/&gt;&lt;height val=&quot;179&quot;/&gt;&lt;hasText val=&quot;0&quot;/&gt;&lt;/Image&gt;&lt;Image&gt;&lt;filename val=&quot;C:\Users\Emily\AppData\Local\Temp\PR\data\asimages\{DB1FB1C2-0280-4B3F-A787-D4BA2A7FB8E6}_14_T.png&quot;/&gt;&lt;left val=&quot;319&quot;/&gt;&lt;top val=&quot;193&quot;/&gt;&lt;width val=&quot;44&quot;/&gt;&lt;height val=&quot;178&quot;/&gt;&lt;hasText val=&quot;1&quot;/&gt;&lt;/Image&gt;&lt;/ThreeDShapeInfo&gt;"/>
  <p:tag name="PRESENTER_SHAPETEXTINFO" val="&lt;ShapeTextInfo&gt;&lt;TableIndex row=&quot;-1&quot; col=&quot;-1&quot;&gt;&lt;linesCount val=&quot;0&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AUTOSHAPE_INFO" val="&lt;ThreeDShapeInfo&gt;&lt;uuid val=&quot;{FBA1C7EB-E3FA-4463-8D18-E1AE20368DE2}&quot;/&gt;&lt;isInvalidForFieldText val=&quot;1&quot;/&gt;&lt;Image&gt;&lt;filename val=&quot;C:\Users\Emily\AppData\Local\Temp\PR\data\asimages\{FBA1C7EB-E3FA-4463-8D18-E1AE20368DE2}_14_S.png&quot;/&gt;&lt;left val=&quot;361&quot;/&gt;&lt;top val=&quot;193&quot;/&gt;&lt;width val=&quot;45&quot;/&gt;&lt;height val=&quot;179&quot;/&gt;&lt;hasText val=&quot;0&quot;/&gt;&lt;/Image&gt;&lt;Image&gt;&lt;filename val=&quot;C:\Users\Emily\AppData\Local\Temp\PR\data\asimages\{FBA1C7EB-E3FA-4463-8D18-E1AE20368DE2}_14_T.png&quot;/&gt;&lt;left val=&quot;362&quot;/&gt;&lt;top val=&quot;193&quot;/&gt;&lt;width val=&quot;44&quot;/&gt;&lt;height val=&quot;178&quot;/&gt;&lt;hasText val=&quot;1&quot;/&gt;&lt;/Image&gt;&lt;/ThreeDShapeInfo&gt;"/>
  <p:tag name="PRESENTER_SHAPETEXTINFO" val="&lt;ShapeTextInfo&gt;&lt;TableIndex row=&quot;-1&quot; col=&quot;-1&quot;&gt;&lt;linesCount val=&quot;0&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AUTOSHAPE_INFO" val="&lt;ThreeDShapeInfo&gt;&lt;uuid val=&quot;{C4417424-CC38-47F4-8927-21028DC8093F}&quot;/&gt;&lt;isInvalidForFieldText val=&quot;1&quot;/&gt;&lt;Image&gt;&lt;filename val=&quot;C:\Users\Emily\AppData\Local\Temp\PR\data\asimages\{C4417424-CC38-47F4-8927-21028DC8093F}_14_S.png&quot;/&gt;&lt;left val=&quot;355&quot;/&gt;&lt;top val=&quot;311&quot;/&gt;&lt;width val=&quot;21&quot;/&gt;&lt;height val=&quot;44&quot;/&gt;&lt;hasText val=&quot;0&quot;/&gt;&lt;/Image&gt;&lt;Image&gt;&lt;filename val=&quot;C:\Users\Emily\AppData\Local\Temp\PR\data\asimages\{C4417424-CC38-47F4-8927-21028DC8093F}_14_T.png&quot;/&gt;&lt;left val=&quot;356&quot;/&gt;&lt;top val=&quot;312&quot;/&gt;&lt;width val=&quot;20&quot;/&gt;&lt;height val=&quot;43&quot;/&gt;&lt;hasText val=&quot;1&quot;/&gt;&lt;/Image&gt;&lt;/ThreeDShapeInfo&gt;"/>
  <p:tag name="PRESENTER_SHAPETEXTINFO" val="&lt;ShapeTextInfo&gt;&lt;TableIndex row=&quot;-1&quot; col=&quot;-1&quot;&gt;&lt;linesCount val=&quot;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HTML_AUTOSHAPE_INFO" val="&lt;ThreeDShapeInfo&gt;&lt;uuid val=&quot;{45E05609-FD1F-4B25-979C-583D8E81CAE0}&quot;/&gt;&lt;isInvalidForFieldText val=&quot;1&quot;/&gt;&lt;Image&gt;&lt;filename val=&quot;C:\Users\Emily\AppData\Local\Temp\PR\data\asimages\{45E05609-FD1F-4B25-979C-583D8E81CAE0}_14_S.png&quot;/&gt;&lt;left val=&quot;351&quot;/&gt;&lt;top val=&quot;356&quot;/&gt;&lt;width val=&quot;30&quot;/&gt;&lt;height val=&quot;6&quot;/&gt;&lt;hasText val=&quot;0&quot;/&gt;&lt;/Image&gt;&lt;Image&gt;&lt;filename val=&quot;C:\Users\Emily\AppData\Local\Temp\PR\data\asimages\{45E05609-FD1F-4B25-979C-583D8E81CAE0}_14_T.png&quot;/&gt;&lt;left val=&quot;352&quot;/&gt;&lt;top val=&quot;356&quot;/&gt;&lt;width val=&quot;29&quot;/&gt;&lt;height val=&quot;5&quot;/&gt;&lt;hasText val=&quot;1&quot;/&gt;&lt;/Image&gt;&lt;/ThreeDShapeInfo&gt;"/>
  <p:tag name="PRESENTER_SHAPETEXTINFO" val="&lt;ShapeTextInfo&gt;&lt;TableIndex row=&quot;-1&quot; col=&quot;-1&quot;&gt;&lt;linesCount val=&quot;0&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AUTOSHAPE_INFO" val="&lt;ThreeDShapeInfo&gt;&lt;uuid val=&quot;{FB6ED792-1863-4D02-8316-92E9764B11D6}&quot;/&gt;&lt;isInvalidForFieldText val=&quot;1&quot;/&gt;&lt;Image&gt;&lt;filename val=&quot;C:\Users\Emily\AppData\Local\Temp\PR\data\asimages\{FB6ED792-1863-4D02-8316-92E9764B11D6}_14_S.png&quot;/&gt;&lt;left val=&quot;370&quot;/&gt;&lt;top val=&quot;246&quot;/&gt;&lt;width val=&quot;9&quot;/&gt;&lt;height val=&quot;50&quot;/&gt;&lt;hasText val=&quot;0&quot;/&gt;&lt;/Image&gt;&lt;Image&gt;&lt;filename val=&quot;C:\Users\Emily\AppData\Local\Temp\PR\data\asimages\{FB6ED792-1863-4D02-8316-92E9764B11D6}_14_T.png&quot;/&gt;&lt;left val=&quot;370&quot;/&gt;&lt;top val=&quot;247&quot;/&gt;&lt;width val=&quot;8&quot;/&gt;&lt;height val=&quot;49&quot;/&gt;&lt;hasText val=&quot;1&quot;/&gt;&lt;/Image&gt;&lt;/ThreeDShapeInfo&gt;"/>
  <p:tag name="PRESENTER_SHAPETEXTINFO" val="&lt;ShapeTextInfo&gt;&lt;TableIndex row=&quot;-1&quot; col=&quot;-1&quot;&gt;&lt;linesCount val=&quot;0&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HTML_AUTOSHAPE_INFO" val="&lt;ThreeDShapeInfo&gt;&lt;uuid val=&quot;{351908F7-9C09-4880-8FE2-854C8C63CCAD}&quot;/&gt;&lt;isInvalidForFieldText val=&quot;1&quot;/&gt;&lt;Image&gt;&lt;filename val=&quot;C:\Users\Emily\AppData\Local\Temp\PR\data\asimages\{351908F7-9C09-4880-8FE2-854C8C63CCAD}_14_S.png&quot;/&gt;&lt;left val=&quot;354&quot;/&gt;&lt;top val=&quot;263&quot;/&gt;&lt;width val=&quot;20&quot;/&gt;&lt;height val=&quot;6&quot;/&gt;&lt;hasText val=&quot;0&quot;/&gt;&lt;/Image&gt;&lt;Image&gt;&lt;filename val=&quot;C:\Users\Emily\AppData\Local\Temp\PR\data\asimages\{351908F7-9C09-4880-8FE2-854C8C63CCAD}_14_T.png&quot;/&gt;&lt;left val=&quot;355&quot;/&gt;&lt;top val=&quot;264&quot;/&gt;&lt;width val=&quot;19&quot;/&gt;&lt;height val=&quot;5&quot;/&gt;&lt;hasText val=&quot;1&quot;/&gt;&lt;/Image&gt;&lt;/ThreeDShapeInfo&gt;"/>
  <p:tag name="PRESENTER_SHAPETEXTINFO" val="&lt;ShapeTextInfo&gt;&lt;TableIndex row=&quot;-1&quot; col=&quot;-1&quot;&gt;&lt;linesCount val=&quot;0&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HTML_AUTOSHAPE_INFO" val="&lt;ThreeDShapeInfo&gt;&lt;uuid val=&quot;{8EFCD420-1493-477B-87C4-71339508C0B8}&quot;/&gt;&lt;isInvalidForFieldText val=&quot;1&quot;/&gt;&lt;Image&gt;&lt;filename val=&quot;C:\Users\Emily\AppData\Local\Temp\PR\data\asimages\{8EFCD420-1493-477B-87C4-71339508C0B8}_14_S.png&quot;/&gt;&lt;left val=&quot;344&quot;/&gt;&lt;top val=&quot;365&quot;/&gt;&lt;width val=&quot;9&quot;/&gt;&lt;height val=&quot;7&quot;/&gt;&lt;hasText val=&quot;0&quot;/&gt;&lt;/Image&gt;&lt;Image&gt;&lt;filename val=&quot;C:\Users\Emily\AppData\Local\Temp\PR\data\asimages\{8EFCD420-1493-477B-87C4-71339508C0B8}_14_T.png&quot;/&gt;&lt;left val=&quot;344&quot;/&gt;&lt;top val=&quot;366&quot;/&gt;&lt;width val=&quot;8&quot;/&gt;&lt;height val=&quot;6&quot;/&gt;&lt;hasText val=&quot;1&quot;/&gt;&lt;/Image&gt;&lt;/ThreeDShapeInfo&gt;"/>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5&quot;/&gt;&lt;lineCharCount val=&quot;5&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1E7444D0-82AE-4983-83AF-62EBC6A82B46}&quot;/&gt;&lt;isInvalidForFieldText val=&quot;1&quot;/&gt;&lt;Image&gt;&lt;filename val=&quot;C:\Users\Emily\AppData\Local\Temp\PR\data\asimages\{1E7444D0-82AE-4983-83AF-62EBC6A82B46}_14_S.png&quot;/&gt;&lt;left val=&quot;357&quot;/&gt;&lt;top val=&quot;345&quot;/&gt;&lt;width val=&quot;8&quot;/&gt;&lt;height val=&quot;27&quot;/&gt;&lt;hasText val=&quot;0&quot;/&gt;&lt;/Image&gt;&lt;Image&gt;&lt;filename val=&quot;C:\Users\Emily\AppData\Local\Temp\PR\data\asimages\{1E7444D0-82AE-4983-83AF-62EBC6A82B46}_14_T.png&quot;/&gt;&lt;left val=&quot;358&quot;/&gt;&lt;top val=&quot;345&quot;/&gt;&lt;width val=&quot;7&quot;/&gt;&lt;height val=&quot;26&quot;/&gt;&lt;hasText val=&quot;1&quot;/&gt;&lt;/Image&gt;&lt;/ThreeDShapeInfo&gt;"/>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AUTOSHAPE_INFO" val="&lt;ThreeDShapeInfo&gt;&lt;uuid val=&quot;{AB7F89BF-A322-4934-B5BD-7FC04267CDF7}&quot;/&gt;&lt;isInvalidForFieldText val=&quot;1&quot;/&gt;&lt;Image&gt;&lt;filename val=&quot;C:\Users\Emily\AppData\Local\Temp\PR\data\asimages\{AB7F89BF-A322-4934-B5BD-7FC04267CDF7}_14_S.png&quot;/&gt;&lt;left val=&quot;364&quot;/&gt;&lt;top val=&quot;361&quot;/&gt;&lt;width val=&quot;17&quot;/&gt;&lt;height val=&quot;11&quot;/&gt;&lt;hasText val=&quot;0&quot;/&gt;&lt;/Image&gt;&lt;Image&gt;&lt;filename val=&quot;C:\Users\Emily\AppData\Local\Temp\PR\data\asimages\{AB7F89BF-A322-4934-B5BD-7FC04267CDF7}_14_T.png&quot;/&gt;&lt;left val=&quot;365&quot;/&gt;&lt;top val=&quot;362&quot;/&gt;&lt;width val=&quot;16&quot;/&gt;&lt;height val=&quot;10&quot;/&gt;&lt;hasText val=&quot;1&quot;/&gt;&lt;/Image&gt;&lt;/ThreeDShapeInfo&gt;"/>
  <p:tag name="PRESENTER_SHAPETEXTINFO" val="&lt;ShapeTextInfo&gt;&lt;TableIndex row=&quot;-1&quot; col=&quot;-1&quot;&gt;&lt;linesCount val=&quot;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HTML_AUTOSHAPE_INFO" val="&lt;ThreeDShapeInfo&gt;&lt;uuid val=&quot;{B57B8816-7CEF-499B-9339-54AF3676873D}&quot;/&gt;&lt;isInvalidForFieldText val=&quot;1&quot;/&gt;&lt;Image&gt;&lt;filename val=&quot;C:\Users\Emily\AppData\Local\Temp\PR\data\asimages\{B57B8816-7CEF-499B-9339-54AF3676873D}_14_S.png&quot;/&gt;&lt;left val=&quot;375&quot;/&gt;&lt;top val=&quot;365&quot;/&gt;&lt;width val=&quot;21&quot;/&gt;&lt;height val=&quot;7&quot;/&gt;&lt;hasText val=&quot;0&quot;/&gt;&lt;/Image&gt;&lt;Image&gt;&lt;filename val=&quot;C:\Users\Emily\AppData\Local\Temp\PR\data\asimages\{B57B8816-7CEF-499B-9339-54AF3676873D}_14_T.png&quot;/&gt;&lt;left val=&quot;376&quot;/&gt;&lt;top val=&quot;365&quot;/&gt;&lt;width val=&quot;20&quot;/&gt;&lt;height val=&quot;6&quot;/&gt;&lt;hasText val=&quot;1&quot;/&gt;&lt;/Image&gt;&lt;/ThreeDShapeInfo&gt;"/>
  <p:tag name="PRESENTER_SHAPETEXTINFO" val="&lt;ShapeTextInfo&gt;&lt;TableIndex row=&quot;-1&quot; col=&quot;-1&quot;&gt;&lt;linesCount val=&quot;0&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AUTOSHAPE_INFO" val="&lt;ThreeDShapeInfo&gt;&lt;uuid val=&quot;{3F1C764B-AD85-4A50-A134-9280C6502642}&quot;/&gt;&lt;isInvalidForFieldText val=&quot;1&quot;/&gt;&lt;Image&gt;&lt;filename val=&quot;C:\Users\Emily\AppData\Local\Temp\PR\data\asimages\{3F1C764B-AD85-4A50-A134-9280C6502642}_14_S.png&quot;/&gt;&lt;left val=&quot;361&quot;/&gt;&lt;top val=&quot;298&quot;/&gt;&lt;width val=&quot;11&quot;/&gt;&lt;height val=&quot;4&quot;/&gt;&lt;hasText val=&quot;0&quot;/&gt;&lt;/Image&gt;&lt;Image&gt;&lt;filename val=&quot;C:\Users\Emily\AppData\Local\Temp\PR\data\asimages\{3F1C764B-AD85-4A50-A134-9280C6502642}_14_T.png&quot;/&gt;&lt;left val=&quot;361&quot;/&gt;&lt;top val=&quot;298&quot;/&gt;&lt;width val=&quot;10&quot;/&gt;&lt;height val=&quot;3&quot;/&gt;&lt;hasText val=&quot;1&quot;/&gt;&lt;/Image&gt;&lt;/ThreeDShapeInfo&gt;"/>
  <p:tag name="PRESENTER_SHAPETEXTINFO" val="&lt;ShapeTextInfo&gt;&lt;TableIndex row=&quot;-1&quot; col=&quot;-1&quot;&gt;&lt;linesCount val=&quot;0&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HTML_AUTOSHAPE_INFO" val="&lt;ThreeDShapeInfo&gt;&lt;uuid val=&quot;{15A09490-D786-4459-8B39-571A8105F5B1}&quot;/&gt;&lt;isInvalidForFieldText val=&quot;1&quot;/&gt;&lt;Image&gt;&lt;filename val=&quot;C:\Users\Emily\AppData\Local\Temp\PR\data\asimages\{15A09490-D786-4459-8B39-571A8105F5B1}_14_S.png&quot;/&gt;&lt;left val=&quot;361&quot;/&gt;&lt;top val=&quot;329&quot;/&gt;&lt;width val=&quot;13&quot;/&gt;&lt;height val=&quot;7&quot;/&gt;&lt;hasText val=&quot;0&quot;/&gt;&lt;/Image&gt;&lt;Image&gt;&lt;filename val=&quot;C:\Users\Emily\AppData\Local\Temp\PR\data\asimages\{15A09490-D786-4459-8B39-571A8105F5B1}_14_T.png&quot;/&gt;&lt;left val=&quot;361&quot;/&gt;&lt;top val=&quot;330&quot;/&gt;&lt;width val=&quot;13&quot;/&gt;&lt;height val=&quot;7&quot;/&gt;&lt;hasText val=&quot;1&quot;/&gt;&lt;/Image&gt;&lt;/ThreeDShapeInfo&gt;"/>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HTML_AUTOSHAPE_INFO" val="&lt;ThreeDShapeInfo&gt;&lt;uuid val=&quot;{95D39D3D-E253-40B2-A1A6-2A7CA98C4F55}&quot;/&gt;&lt;isInvalidForFieldText val=&quot;1&quot;/&gt;&lt;Image&gt;&lt;filename val=&quot;C:\Users\Emily\AppData\Local\Temp\PR\data\asimages\{95D39D3D-E253-40B2-A1A6-2A7CA98C4F55}_14_S.png&quot;/&gt;&lt;left val=&quot;344&quot;/&gt;&lt;top val=&quot;193&quot;/&gt;&lt;width val=&quot;4&quot;/&gt;&lt;height val=&quot;10&quot;/&gt;&lt;hasText val=&quot;0&quot;/&gt;&lt;/Image&gt;&lt;Image&gt;&lt;filename val=&quot;C:\Users\Emily\AppData\Local\Temp\PR\data\asimages\{95D39D3D-E253-40B2-A1A6-2A7CA98C4F55}_14_T.png&quot;/&gt;&lt;left val=&quot;345&quot;/&gt;&lt;top val=&quot;193&quot;/&gt;&lt;width val=&quot;4&quot;/&gt;&lt;height val=&quot;9&quot;/&gt;&lt;hasText val=&quot;1&quot;/&gt;&lt;/Image&gt;&lt;/ThreeDShapeInfo&gt;"/>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AUTOSHAPE_INFO" val="&lt;ThreeDShapeInfo&gt;&lt;uuid val=&quot;{F225A633-AEAC-47A9-AF16-C079D05ADF3A}&quot;/&gt;&lt;isInvalidForFieldText val=&quot;1&quot;/&gt;&lt;Image&gt;&lt;filename val=&quot;C:\Users\Emily\AppData\Local\Temp\PR\data\asimages\{F225A633-AEAC-47A9-AF16-C079D05ADF3A}_14_S.png&quot;/&gt;&lt;left val=&quot;357&quot;/&gt;&lt;top val=&quot;192&quot;/&gt;&lt;width val=&quot;7&quot;/&gt;&lt;height val=&quot;31&quot;/&gt;&lt;hasText val=&quot;0&quot;/&gt;&lt;/Image&gt;&lt;Image&gt;&lt;filename val=&quot;C:\Users\Emily\AppData\Local\Temp\PR\data\asimages\{F225A633-AEAC-47A9-AF16-C079D05ADF3A}_14_T.png&quot;/&gt;&lt;left val=&quot;358&quot;/&gt;&lt;top val=&quot;193&quot;/&gt;&lt;width val=&quot;6&quot;/&gt;&lt;height val=&quot;31&quot;/&gt;&lt;hasText val=&quot;1&quot;/&gt;&lt;/Image&gt;&lt;/ThreeDShapeInfo&gt;"/>
  <p:tag name="PRESENTER_SHAPETEXTINFO" val="&lt;ShapeTextInfo&gt;&lt;TableIndex row=&quot;-1&quot; col=&quot;-1&quot;&gt;&lt;linesCount val=&quot;0&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HTML_AUTOSHAPE_INFO" val="&lt;ThreeDShapeInfo&gt;&lt;uuid val=&quot;{84794788-DE05-4FDC-93A4-267A6FE1739E}&quot;/&gt;&lt;isInvalidForFieldText val=&quot;1&quot;/&gt;&lt;Image&gt;&lt;filename val=&quot;C:\Users\Emily\AppData\Local\Temp\PR\data\asimages\{84794788-DE05-4FDC-93A4-267A6FE1739E}_14_S.png&quot;/&gt;&lt;left val=&quot;364&quot;/&gt;&lt;top val=&quot;192&quot;/&gt;&lt;width val=&quot;15&quot;/&gt;&lt;height val=&quot;25&quot;/&gt;&lt;hasText val=&quot;0&quot;/&gt;&lt;/Image&gt;&lt;Image&gt;&lt;filename val=&quot;C:\Users\Emily\AppData\Local\Temp\PR\data\asimages\{84794788-DE05-4FDC-93A4-267A6FE1739E}_14_T.png&quot;/&gt;&lt;left val=&quot;364&quot;/&gt;&lt;top val=&quot;193&quot;/&gt;&lt;width val=&quot;14&quot;/&gt;&lt;height val=&quot;24&quot;/&gt;&lt;hasText val=&quot;1&quot;/&gt;&lt;/Image&gt;&lt;/ThreeDShapeInfo&gt;"/>
  <p:tag name="PRESENTER_SHAPETEXTINFO" val="&lt;ShapeTextInfo&gt;&lt;TableIndex row=&quot;-1&quot; col=&quot;-1&quot;&gt;&lt;linesCount val=&quot;0&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AUTOSHAPE_INFO" val="&lt;ThreeDShapeInfo&gt;&lt;uuid val=&quot;{F1C17A89-BF52-438A-9CC5-7E196533DFE0}&quot;/&gt;&lt;isInvalidForFieldText val=&quot;1&quot;/&gt;&lt;Image&gt;&lt;filename val=&quot;C:\Users\Emily\AppData\Local\Temp\PR\data\asimages\{F1C17A89-BF52-438A-9CC5-7E196533DFE0}_14_S.png&quot;/&gt;&lt;left val=&quot;331&quot;/&gt;&lt;top val=&quot;192&quot;/&gt;&lt;width val=&quot;28&quot;/&gt;&lt;height val=&quot;16&quot;/&gt;&lt;hasText val=&quot;0&quot;/&gt;&lt;/Image&gt;&lt;Image&gt;&lt;filename val=&quot;C:\Users\Emily\AppData\Local\Temp\PR\data\asimages\{F1C17A89-BF52-438A-9CC5-7E196533DFE0}_14_T.png&quot;/&gt;&lt;left val=&quot;331&quot;/&gt;&lt;top val=&quot;193&quot;/&gt;&lt;width val=&quot;27&quot;/&gt;&lt;height val=&quot;15&quot;/&gt;&lt;hasText val=&quot;1&quot;/&gt;&lt;/Image&gt;&lt;/ThreeDShapeInfo&gt;"/>
  <p:tag name="PRESENTER_SHAPETEXTINFO" val="&lt;ShapeTextInfo&gt;&lt;TableIndex row=&quot;-1&quot; col=&quot;-1&quot;&gt;&lt;linesCount val=&quot;0&quot;/&gt;&lt;/TableIndex&gt;&lt;/ShapeTextInfo&gt;"/>
</p:tagLst>
</file>

<file path=ppt/tags/tag119.xml><?xml version="1.0" encoding="utf-8"?>
<p:tagLst xmlns:a="http://schemas.openxmlformats.org/drawingml/2006/main" xmlns:r="http://schemas.openxmlformats.org/officeDocument/2006/relationships" xmlns:p="http://schemas.openxmlformats.org/presentationml/2006/main">
  <p:tag name="HTML_AUTOSHAPE_INFO" val="&lt;ThreeDShapeInfo&gt;&lt;uuid val=&quot;{8B515E14-AB4C-4E5F-8B48-21CC423CC19D}&quot;/&gt;&lt;isInvalidForFieldText val=&quot;1&quot;/&gt;&lt;Image&gt;&lt;filename val=&quot;C:\Users\Emily\AppData\Local\Temp\PR\data\asimages\{8B515E14-AB4C-4E5F-8B48-21CC423CC19D}_14_S.png&quot;/&gt;&lt;left val=&quot;353&quot;/&gt;&lt;top val=&quot;211&quot;/&gt;&lt;width val=&quot;15&quot;/&gt;&lt;height val=&quot;3&quot;/&gt;&lt;hasText val=&quot;0&quot;/&gt;&lt;/Image&gt;&lt;Image&gt;&lt;filename val=&quot;C:\Users\Emily\AppData\Local\Temp\PR\data\asimages\{8B515E14-AB4C-4E5F-8B48-21CC423CC19D}_14_T.png&quot;/&gt;&lt;left val=&quot;353&quot;/&gt;&lt;top val=&quot;211&quot;/&gt;&lt;width val=&quot;14&quot;/&gt;&lt;height val=&quot;2&quot;/&gt;&lt;hasText val=&quot;1&quot;/&gt;&lt;/Image&gt;&lt;/ThreeDShapeInfo&gt;"/>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0521F99C-D952-4A4E-8EAC-030AE04E6650}&quot;/&gt;&lt;isInvalidForFieldText val=&quot;0&quot;/&gt;&lt;Image&gt;&lt;filename val=&quot;C:\Users\Emily\AppData\Local\Temp\PR\data\asimages\{0521F99C-D952-4A4E-8EAC-030AE04E6650}_LtOfSld12.png&quot;/&gt;&lt;left val=&quot;10&quot;/&gt;&lt;top val=&quot;448&quot;/&gt;&lt;width val=&quot;616&quot;/&gt;&lt;height val=&quot;80&quot;/&gt;&lt;hasText val=&quot;1&quot;/&gt;&lt;/Image&gt;&lt;/ThreeDShapeInfo&gt;"/>
</p:tagLst>
</file>

<file path=ppt/tags/tag120.xml><?xml version="1.0" encoding="utf-8"?>
<p:tagLst xmlns:a="http://schemas.openxmlformats.org/drawingml/2006/main" xmlns:r="http://schemas.openxmlformats.org/officeDocument/2006/relationships" xmlns:p="http://schemas.openxmlformats.org/presentationml/2006/main">
  <p:tag name="HTML_AUTOSHAPE_INFO" val="&lt;ThreeDShapeInfo&gt;&lt;uuid val=&quot;{85506DC7-8B3F-4A0D-9819-607C27F8B488}&quot;/&gt;&lt;isInvalidForFieldText val=&quot;1&quot;/&gt;&lt;Image&gt;&lt;filename val=&quot;C:\Users\Emily\AppData\Local\Temp\PR\data\asimages\{85506DC7-8B3F-4A0D-9819-607C27F8B488}_14_S.png&quot;/&gt;&lt;left val=&quot;346&quot;/&gt;&lt;top val=&quot;202&quot;/&gt;&lt;width val=&quot;12&quot;/&gt;&lt;height val=&quot;4&quot;/&gt;&lt;hasText val=&quot;0&quot;/&gt;&lt;/Image&gt;&lt;Image&gt;&lt;filename val=&quot;C:\Users\Emily\AppData\Local\Temp\PR\data\asimages\{85506DC7-8B3F-4A0D-9819-607C27F8B488}_14_T.png&quot;/&gt;&lt;left val=&quot;347&quot;/&gt;&lt;top val=&quot;202&quot;/&gt;&lt;width val=&quot;10&quot;/&gt;&lt;height val=&quot;3&quot;/&gt;&lt;hasText val=&quot;1&quot;/&gt;&lt;/Image&gt;&lt;/ThreeDShapeInfo&gt;"/>
  <p:tag name="PRESENTER_SHAPETEXTINFO" val="&lt;ShapeTextInfo&gt;&lt;TableIndex row=&quot;-1&quot; col=&quot;-1&quot;&gt;&lt;linesCount val=&quot;0&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AUTOSHAPE_INFO" val="&lt;ThreeDShapeInfo&gt;&lt;uuid val=&quot;{8D2B4D80-593B-42B7-834C-C20495637EB1}&quot;/&gt;&lt;isInvalidForFieldText val=&quot;1&quot;/&gt;&lt;Image&gt;&lt;filename val=&quot;C:\Users\Emily\AppData\Local\Temp\PR\data\asimages\{8D2B4D80-593B-42B7-834C-C20495637EB1}_14_S.png&quot;/&gt;&lt;left val=&quot;354&quot;/&gt;&lt;top val=&quot;197&quot;/&gt;&lt;width val=&quot;9&quot;/&gt;&lt;height val=&quot;3&quot;/&gt;&lt;hasText val=&quot;0&quot;/&gt;&lt;/Image&gt;&lt;Image&gt;&lt;filename val=&quot;C:\Users\Emily\AppData\Local\Temp\PR\data\asimages\{8D2B4D80-593B-42B7-834C-C20495637EB1}_14_T.png&quot;/&gt;&lt;left val=&quot;355&quot;/&gt;&lt;top val=&quot;198&quot;/&gt;&lt;width val=&quot;8&quot;/&gt;&lt;height val=&quot;2&quot;/&gt;&lt;hasText val=&quot;1&quot;/&gt;&lt;/Image&gt;&lt;/ThreeDShapeInfo&gt;"/>
  <p:tag name="PRESENTER_SHAPETEXTINFO" val="&lt;ShapeTextInfo&gt;&lt;TableIndex row=&quot;-1&quot; col=&quot;-1&quot;&gt;&lt;linesCount val=&quot;0&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HTML_AUTOSHAPE_INFO" val="&lt;ThreeDShapeInfo&gt;&lt;uuid val=&quot;{4B030533-C86A-4895-A16F-51505A9D3CED}&quot;/&gt;&lt;isInvalidForFieldText val=&quot;1&quot;/&gt;&lt;Image&gt;&lt;filename val=&quot;C:\Users\oyste\AppData\Local\Temp\PR\data\asimages\{4B030533-C86A-4895-A16F-51505A9D3CED}_14_S.png&quot;/&gt;&lt;left val=&quot;363&quot;/&gt;&lt;top val=&quot;199&quot;/&gt;&lt;width val=&quot;9&quot;/&gt;&lt;height val=&quot;2&quot;/&gt;&lt;hasText val=&quot;0&quot;/&gt;&lt;/Image&gt;&lt;Image&gt;&lt;filename val=&quot;C:\Users\oyste\AppData\Local\Temp\PR\data\asimages\{4B030533-C86A-4895-A16F-51505A9D3CED}_14_T.png&quot;/&gt;&lt;left val=&quot;0&quot;/&gt;&lt;top val=&quot;0&quot;/&gt;&lt;width val=&quot;0&quot;/&gt;&lt;height val=&quot;0&quot;/&gt;&lt;hasText val=&quot;1&quot;/&gt;&lt;/Image&gt;&lt;/ThreeDShapeInfo&gt;"/>
  <p:tag name="PRESENTER_SHAPETEXTINFO" val="&lt;ShapeTextInfo&gt;&lt;TableIndex row=&quot;-1&quot; col=&quot;-1&quot;&gt;&lt;linesCount val=&quot;0&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AUTOSHAPE_INFO" val="&lt;ThreeDShapeInfo&gt;&lt;uuid val=&quot;{888422DF-BB17-4FD3-80DF-2544FD437EFC}&quot;/&gt;&lt;isInvalidForFieldText val=&quot;1&quot;/&gt;&lt;Image&gt;&lt;filename val=&quot;C:\Users\Emily\AppData\Local\Temp\PR\data\asimages\{888422DF-BB17-4FD3-80DF-2544FD437EFC}_14_S.png&quot;/&gt;&lt;left val=&quot;373&quot;/&gt;&lt;top val=&quot;196&quot;/&gt;&lt;width val=&quot;6&quot;/&gt;&lt;height val=&quot;6&quot;/&gt;&lt;hasText val=&quot;0&quot;/&gt;&lt;/Image&gt;&lt;Image&gt;&lt;filename val=&quot;C:\Users\Emily\AppData\Local\Temp\PR\data\asimages\{888422DF-BB17-4FD3-80DF-2544FD437EFC}_14_T.png&quot;/&gt;&lt;left val=&quot;373&quot;/&gt;&lt;top val=&quot;197&quot;/&gt;&lt;width val=&quot;5&quot;/&gt;&lt;height val=&quot;5&quot;/&gt;&lt;hasText val=&quot;1&quot;/&gt;&lt;/Image&gt;&lt;/ThreeDShapeInfo&gt;"/>
  <p:tag name="PRESENTER_SHAPETEXTINFO" val="&lt;ShapeTextInfo&gt;&lt;TableIndex row=&quot;-1&quot; col=&quot;-1&quot;&gt;&lt;linesCount val=&quot;0&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099F31-D0B6-43E7-B80A-51A6BB23A2E9}&quot;/&gt;&lt;isInvalidForFieldText val=&quot;0&quot;/&gt;&lt;Image&gt;&lt;filename val=&quot;C:\Users\Emily\AppData\Local\Temp\PR\data\asimages\{0C099F31-D0B6-43E7-B80A-51A6BB23A2E9}_14.png&quot;/&gt;&lt;left val=&quot;336&quot;/&gt;&lt;top val=&quot;192&quot;/&gt;&lt;width val=&quot;60&quot;/&gt;&lt;height val=&quot;182&quot;/&gt;&lt;hasText val=&quot;1&quot;/&gt;&lt;/Image&gt;&lt;/ThreeDShape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D3B52AE3-5ED5-4E2A-810F-FB6C8B9C0DE4}_14.png&quot;/&gt;&lt;left val=&quot;496&quot;/&gt;&lt;top val=&quot;218&quot;/&gt;&lt;width val=&quot;185&quot;/&gt;&lt;height val=&quot;65&quot;/&gt;&lt;hasText val=&quot;1&quot;/&gt;&lt;/Image&gt;&lt;/ThreeDShape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C52A3A4A-45E8-4A56-AF48-A5A3F8994E23}_14.png&quot;/&gt;&lt;left val=&quot;6&quot;/&gt;&lt;top val=&quot;164&quot;/&gt;&lt;width val=&quot;100&quot;/&gt;&lt;height val=&quot;39&quot;/&gt;&lt;hasText val=&quot;1&quot;/&gt;&lt;/Image&gt;&lt;/ThreeDShapeInfo&gt;"/>
  <p:tag name="PRESENTER_SHAPETEXTINFO" val="&lt;ShapeTextInfo&gt;&lt;TableIndex row=&quot;-1&quot; col=&quot;-1&quot;&gt;&lt;linesCount val=&quot;1&quot;/&gt;&lt;lineCharCount val=&quot;8&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8367604-F582-45D6-AF8C-36DB175E55DB}&quot;/&gt;&lt;isInvalidForFieldText val=&quot;0&quot;/&gt;&lt;Image&gt;&lt;filename val=&quot;C:\Users\Emily\AppData\Local\Temp\PR\data\asimages\{48367604-F582-45D6-AF8C-36DB175E55DB}.png&quot;/&gt;&lt;left val=&quot;217&quot;/&gt;&lt;top val=&quot;475&quot;/&gt;&lt;width val=&quot;41&quot;/&gt;&lt;height val=&quot;30&quot;/&gt;&lt;hasText val=&quot;1&quot;/&gt;&lt;/Image&gt;&lt;/ThreeDShapeInfo&gt;"/>
  <p:tag name="PRESENTER_SHAPETEXTINFO" val="&lt;ShapeTextInfo&gt;&lt;TableIndex row=&quot;-1&quot; col=&quot;-1&quot;&gt;&lt;linesCount val=&quot;0&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A98B33CB-3046-4601-8EAB-322ED106ED3F}&quot;/&gt;&lt;isInvalidForFieldText val=&quot;0&quot;/&gt;&lt;Image&gt;&lt;filename val=&quot;C:\Users\Emily\AppData\Local\Temp\PR\data\asimages\{A98B33CB-3046-4601-8EAB-322ED106ED3F}.png&quot;/&gt;&lt;left val=&quot;475&quot;/&gt;&lt;top val=&quot;475&quot;/&gt;&lt;width val=&quot;41&quot;/&gt;&lt;height val=&quot;30&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C0C9395B-C8E9-4994-9D75-341832400201}_14.png&quot;/&gt;&lt;left val=&quot;3&quot;/&gt;&lt;top val=&quot;447&quot;/&gt;&lt;width val=&quot;106&quot;/&gt;&lt;height val=&quot;38&quot;/&gt;&lt;hasText val=&quot;1&quot;/&gt;&lt;/Image&gt;&lt;/ThreeDShapeInfo&gt;"/>
  <p:tag name="PRESENTER_SHAPETEXTINFO" val="&lt;ShapeTextInfo&gt;&lt;TableIndex row=&quot;-1&quot; col=&quot;-1&quot;&gt;&lt;linesCount val=&quot;1&quot;/&gt;&lt;lineCharCount val=&quot;9&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86F73747-1F1A-4B30-975D-C9AF0FA90A42}_14.png&quot;/&gt;&lt;left val=&quot;41&quot;/&gt;&lt;top val=&quot;218&quot;/&gt;&lt;width val=&quot;368&quot;/&gt;&lt;height val=&quot;114&quot;/&gt;&lt;hasText val=&quot;1&quot;/&gt;&lt;/Image&gt;&lt;/ThreeDShapeInfo&gt;"/>
</p:tagLst>
</file>

<file path=ppt/tags/tag1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F9A67F1-59E7-4739-822F-8B4055DE61E8}&quot;/&gt;&lt;isInvalidForFieldText val=&quot;0&quot;/&gt;&lt;Image&gt;&lt;filename val=&quot;C:\Users\Emily\AppData\Local\Temp\PR\data\asimages\{8F9A67F1-59E7-4739-822F-8B4055DE61E8}_14.png&quot;/&gt;&lt;left val=&quot;204&quot;/&gt;&lt;top val=&quot;405&quot;/&gt;&lt;width val=&quot;328&quot;/&gt;&lt;height val=&quot;88&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95B9C7BB-9AAD-469D-80A3-FD2C90898F8A}_14.png&quot;/&gt;&lt;left val=&quot;577&quot;/&gt;&lt;top val=&quot;278&quot;/&gt;&lt;width val=&quot;249&quot;/&gt;&lt;height val=&quot;39&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79C6823F-FD64-4F81-8B73-C09907CDFF39}_14.png&quot;/&gt;&lt;left val=&quot;463&quot;/&gt;&lt;top val=&quot;410&quot;/&gt;&lt;width val=&quot;148&quot;/&gt;&lt;height val=&quot;66&quot;/&gt;&lt;hasText val=&quot;1&quot;/&gt;&lt;/Image&gt;&lt;/ThreeDShapeInfo&gt;"/>
  <p:tag name="PRESENTER_SHAPETEXTINFO" val="&lt;ShapeTextInfo&gt;&lt;TableIndex row=&quot;-1&quot; col=&quot;-1&quot;&gt;&lt;linesCount val=&quot;2&quot;/&gt;&lt;lineCharCount val=&quot;20&quot;/&gt;&lt;lineCharCount val=&quot;21&quot;/&gt;&lt;/TableIndex&gt;&lt;/ShapeTextInfo&gt;"/>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6&quot;/&gt;&lt;lineCharCount val=&quot;9&quot;/&gt;&lt;lineCharCount val=&quot;10&quot;/&gt;&lt;lineCharCount val=&quot;5&quot;/&gt;&lt;lineCharCount val=&quot;7&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FC24788C-B40A-49C3-B32B-20A0CCC0D4A5}_9.png&quot;/&gt;&lt;left val=&quot;756&quot;/&gt;&lt;top val=&quot;184&quot;/&gt;&lt;width val=&quot;169&quot;/&gt;&lt;height val=&quot;211&quot;/&gt;&lt;hasText val=&quot;1&quot;/&gt;&lt;/Image&gt;&lt;/ThreeDShapeInfo&gt;"/>
  <p:tag name="PRESENTER_SHAPETEXTINFO" val="&lt;ShapeTextInfo&gt;&lt;TableIndex row=&quot;-1&quot; col=&quot;-1&quot;&gt;&lt;linesCount val=&quot;9&quot;/&gt;&lt;lineCharCount val=&quot;17&quot;/&gt;&lt;lineCharCount val=&quot;17&quot;/&gt;&lt;lineCharCount val=&quot;13&quot;/&gt;&lt;lineCharCount val=&quot;10&quot;/&gt;&lt;lineCharCount val=&quot;15&quot;/&gt;&lt;lineCharCount val=&quot;19&quot;/&gt;&lt;lineCharCount val=&quot;18&quot;/&gt;&lt;lineCharCount val=&quot;18&quot;/&gt;&lt;lineCharCount val=&quot;19&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DELIMITERS" val="3.1"/>
  <p:tag name="ARTICULATE_SLIDE_THUMBNAIL_REFRESH" val="1"/>
  <p:tag name="PPSNARRATIONPROPS" val="C:\Users\Emily\Dropbox (E-Content)\PCC WBTs\5_Pilot\FDR\Audio\Loaded Files\Lesson 8\FDR_Lesson8-Slide37.mp3"/>
  <p:tag name="PPSNARRATION" val="32,619791458,C:\Users\Emily\Dropbox (E-Content)\PCC WBTs\7_Final Files 2\FDR\FDR_Lesson8_Final_pptx\Media.ppcx"/>
  <p:tag name="HTML_SHAPEINFO" val="&lt;SlideThumbPath val=&quot;Slide37.PNG&quot;/&gt;"/>
</p:tagLst>
</file>

<file path=ppt/tags/tag1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0663B20B-183F-476A-877B-DD9E988ADC1F}_37.png&quot;/&gt;&lt;left val=&quot;21&quot;/&gt;&lt;top val=&quot;107&quot;/&gt;&lt;width val=&quot;908&quot;/&gt;&lt;height val=&quot;51&quot;/&gt;&lt;hasText val=&quot;1&quot;/&gt;&lt;/Image&gt;&lt;/ThreeDShapeInfo&gt;"/>
  <p:tag name="PRESENTER_SHAPETEXTINFO" val="&lt;ShapeTextInfo&gt;&lt;TableIndex row=&quot;-1&quot; col=&quot;-1&quot;&gt;&lt;linesCount val=&quot;1&quot;/&gt;&lt;lineCharCount val=&quot;54&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CA4F750E-76DE-44D2-A9B1-2997D7829633}_37.png&quot;/&gt;&lt;left val=&quot;25&quot;/&gt;&lt;top val=&quot;168&quot;/&gt;&lt;width val=&quot;513&quot;/&gt;&lt;height val=&quot;235&quot;/&gt;&lt;hasText val=&quot;1&quot;/&gt;&lt;/Image&gt;&lt;/ThreeDShapeInfo&gt;"/>
  <p:tag name="PRESENTER_SHAPETEXTINFO" val="&lt;ShapeTextInfo&gt;&lt;TableIndex row=&quot;-1&quot; col=&quot;-1&quot;&gt;&lt;linesCount val=&quot;8&quot;/&gt;&lt;lineCharCount val=&quot;49&quot;/&gt;&lt;lineCharCount val=&quot;46&quot;/&gt;&lt;lineCharCount val=&quot;50&quot;/&gt;&lt;lineCharCount val=&quot;26&quot;/&gt;&lt;lineCharCount val=&quot;19&quot;/&gt;&lt;lineCharCount val=&quot;19&quot;/&gt;&lt;lineCharCount val=&quot;31&quot;/&gt;&lt;lineCharCount val=&quot;37&quot;/&gt;&lt;/TableIndex&gt;&lt;/ShapeTextInfo&gt;"/>
</p:tagLst>
</file>

<file path=ppt/tags/tag183.xml><?xml version="1.0" encoding="utf-8"?>
<p:tagLst xmlns:a="http://schemas.openxmlformats.org/drawingml/2006/main" xmlns:r="http://schemas.openxmlformats.org/officeDocument/2006/relationships" xmlns:p="http://schemas.openxmlformats.org/presentationml/2006/main">
  <p:tag name="PPSNARRATIONPROPS" val="C:\Users\Kevin Monaghan\Dropbox (E-Content)\PCC WBTs - Production Version\5_Pilot\FDR\Audio\FDR_Lesson9-Slide06.mp3"/>
  <p:tag name="ARTICULATE_SLIDE_THUMBNAIL_REFRESH" val="1"/>
  <p:tag name="PPSNARRATION" val="5,2058157426,C:\Users\Emily\Dropbox (E-Content)\PCC WBTs\7_Final Files 2\FDR\FDR_Lesson9_Final_pptx\Media.ppcx"/>
  <p:tag name="HTML_SHAPEINFO" val="&lt;SlideThumbPath val=&quot;Slide6.PNG&quot;/&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Emily\AppData\Local\Temp\PR\data\asimages\{716062D5-3A2B-4AB0-8022-14DA10F90043}_6.png&quot;/&gt;&lt;left val=&quot;21&quot;/&gt;&lt;top val=&quot;107&quot;/&gt;&lt;width val=&quot;908&quot;/&gt;&lt;height val=&quot;51&quot;/&gt;&lt;hasText val=&quot;1&quot;/&gt;&lt;/Image&gt;&lt;/ThreeDShapeInfo&gt;"/>
</p:tagLst>
</file>

<file path=ppt/tags/tag1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1&quot;/&gt;&lt;lineCharCount val=&quot;30&quot;/&gt;&lt;lineCharCount val=&quot;26&quot;/&gt;&lt;lineCharCount val=&quot;31&quot;/&gt;&lt;lineCharCount val=&quot;14&quot;/&gt;&lt;lineCharCount val=&quot;29&quot;/&gt;&lt;lineCharCount val=&quot;30&quot;/&gt;&lt;/TableIndex&gt;&lt;/ShapeTextInfo&gt;"/>
  <p:tag name="HTML_SHAPEINFO" val="&lt;ThreeDShapeInfo&gt;&lt;uuid val=&quot;&quot;/&gt;&lt;isInvalidForFieldText val=&quot;0&quot;/&gt;&lt;Image&gt;&lt;filename val=&quot;C:\Users\Emily\AppData\Local\Temp\PR\data\asimages\{4C76E63A-07B1-4749-8B9F-16F3090B515B}_6.png&quot;/&gt;&lt;left val=&quot;442&quot;/&gt;&lt;top val=&quot;161&quot;/&gt;&lt;width val=&quot;486&quot;/&gt;&lt;height val=&quot;227&quot;/&gt;&lt;hasText val=&quot;1&quot;/&gt;&lt;/Image&gt;&lt;/ThreeDShapeInfo&gt;"/>
</p:tagLst>
</file>

<file path=ppt/tags/tag186.xml><?xml version="1.0" encoding="utf-8"?>
<p:tagLst xmlns:a="http://schemas.openxmlformats.org/drawingml/2006/main" xmlns:r="http://schemas.openxmlformats.org/officeDocument/2006/relationships" xmlns:p="http://schemas.openxmlformats.org/presentationml/2006/main">
  <p:tag name="PPSNARRATIONPROPS" val="C:\Users\Kevin Monaghan\Dropbox (E-Content)\PCC WBTs - Production Version\5_Pilot\FDR\Audio\FDR_Lesson9-Slide07.mp3"/>
  <p:tag name="ARTICULATE_SLIDE_THUMBNAIL_REFRESH" val="1"/>
  <p:tag name="PPSNARRATION" val="6,2058157426,C:\Users\Emily\Dropbox (E-Content)\PCC WBTs\7_Final Files 2\FDR\FDR_Lesson9_Final_pptx\Media.ppcx"/>
  <p:tag name="HTML_SHAPEINFO" val="&lt;SlideThumbPath val=&quot;Slide7.PNG&quot;/&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6&quot;/&gt;&lt;/TableIndex&gt;&lt;/ShapeTextInfo&gt;"/>
  <p:tag name="HTML_SHAPEINFO" val="&lt;ThreeDShapeInfo&gt;&lt;uuid val=&quot;&quot;/&gt;&lt;isInvalidForFieldText val=&quot;0&quot;/&gt;&lt;Image&gt;&lt;filename val=&quot;C:\Users\Emily\AppData\Local\Temp\PR\data\asimages\{DA73E325-F263-4597-98F0-4FC086876C07}_7.png&quot;/&gt;&lt;left val=&quot;21&quot;/&gt;&lt;top val=&quot;107&quot;/&gt;&lt;width val=&quot;908&quot;/&gt;&lt;height val=&quot;51&quot;/&gt;&lt;hasText val=&quot;1&quot;/&gt;&lt;/Image&gt;&lt;/ThreeDShape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5&quot;/&gt;&lt;lineCharCount val=&quot;32&quot;/&gt;&lt;lineCharCount val=&quot;36&quot;/&gt;&lt;lineCharCount val=&quot;41&quot;/&gt;&lt;lineCharCount val=&quot;37&quot;/&gt;&lt;lineCharCount val=&quot;34&quot;/&gt;&lt;lineCharCount val=&quot;49&quot;/&gt;&lt;lineCharCount val=&quot;38&quot;/&gt;&lt;/TableIndex&gt;&lt;/ShapeTextInfo&gt;"/>
  <p:tag name="HTML_SHAPEINFO" val="&lt;ThreeDShapeInfo&gt;&lt;uuid val=&quot;&quot;/&gt;&lt;isInvalidForFieldText val=&quot;0&quot;/&gt;&lt;Image&gt;&lt;filename val=&quot;C:\Users\Emily\AppData\Local\Temp\PR\data\asimages\{42CB6D47-F729-4751-9FB0-56DD077B7F80}_7.png&quot;/&gt;&lt;left val=&quot;442&quot;/&gt;&lt;top val=&quot;161&quot;/&gt;&lt;width val=&quot;486&quot;/&gt;&lt;height val=&quot;258&quot;/&gt;&lt;hasText val=&quot;1&quot;/&gt;&lt;/Image&gt;&lt;/ThreeDShapeInfo&gt;"/>
</p:tagLst>
</file>

<file path=ppt/tags/tag189.xml><?xml version="1.0" encoding="utf-8"?>
<p:tagLst xmlns:a="http://schemas.openxmlformats.org/drawingml/2006/main" xmlns:r="http://schemas.openxmlformats.org/officeDocument/2006/relationships" xmlns:p="http://schemas.openxmlformats.org/presentationml/2006/main">
  <p:tag name="PPSNARRATIONPROPS" val="C:\Users\Kevin Monaghan\Dropbox (E-Content)\PCC WBTs - Production Version\5_Pilot\FDR\Audio\FDR_Lesson9-Slide10.mp3"/>
  <p:tag name="ARTICULATE_SLIDE_THUMBNAIL_REFRESH" val="1"/>
  <p:tag name="PPSNARRATION" val="9,2058157426,C:\Users\Emily\Dropbox (E-Content)\PCC WBTs\7_Final Files 2\FDR\FDR_Lesson9_Final_pptx\Media.ppcx"/>
  <p:tag name="HTML_SHAPEINFO" val="&lt;SlideThumbPath val=&quot;Slide10.PNG&quot;/&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1&quot;/&gt;&lt;/TableIndex&gt;&lt;/ShapeTextInfo&gt;"/>
  <p:tag name="HTML_SHAPEINFO" val="&lt;ThreeDShapeInfo&gt;&lt;uuid val=&quot;&quot;/&gt;&lt;isInvalidForFieldText val=&quot;0&quot;/&gt;&lt;Image&gt;&lt;filename val=&quot;C:\Users\Emily\AppData\Local\Temp\PR\data\asimages\{E2F614E7-0977-4846-B4C6-7D27A70AB1C4}_10.png&quot;/&gt;&lt;left val=&quot;21&quot;/&gt;&lt;top val=&quot;107&quot;/&gt;&lt;width val=&quot;908&quot;/&gt;&lt;height val=&quot;51&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7&quot;/&gt;&lt;lineCharCount val=&quot;32&quot;/&gt;&lt;lineCharCount val=&quot;10&quot;/&gt;&lt;lineCharCount val=&quot;21&quot;/&gt;&lt;lineCharCount val=&quot;36&quot;/&gt;&lt;lineCharCount val=&quot;44&quot;/&gt;&lt;lineCharCount val=&quot;39&quot;/&gt;&lt;/TableIndex&gt;&lt;/ShapeTextInfo&gt;"/>
  <p:tag name="HTML_SHAPEINFO" val="&lt;ThreeDShapeInfo&gt;&lt;uuid val=&quot;&quot;/&gt;&lt;isInvalidForFieldText val=&quot;0&quot;/&gt;&lt;Image&gt;&lt;filename val=&quot;C:\Users\Emily\AppData\Local\Temp\PR\data\asimages\{4AD6391E-CAE1-4D2C-861F-37E3518A10A4}_10.png&quot;/&gt;&lt;left val=&quot;277&quot;/&gt;&lt;top val=&quot;161&quot;/&gt;&lt;width val=&quot;651&quot;/&gt;&lt;height val=&quot;22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5&quot;/&gt;&lt;lineCharCount val=&quot;5&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5&quot;/&gt;&lt;lineCharCount val=&quot;5&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5&quot;/&gt;&lt;lineCharCount val=&quot;5&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5&quot;/&gt;&lt;lineCharCount val=&quot;6&quot;/&gt;&lt;lineCharCount val=&quot;5&quot;/&gt;&lt;lineCharCount val=&quot;5&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F29B2FED-CD4B-4A83-87A9-E1CEBC7015B1}&quot;/&gt;&lt;isInvalidForFieldText val=&quot;0&quot;/&gt;&lt;Image&gt;&lt;filename val=&quot;C:\Users\Emily\AppData\Local\Temp\PR\data\asimages\{F29B2FED-CD4B-4A83-87A9-E1CEBC7015B1}_2.png&quot;/&gt;&lt;left val=&quot;689&quot;/&gt;&lt;top val=&quot;163&quot;/&gt;&lt;width val=&quot;247&quot;/&gt;&lt;height val=&quot;248&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PSNARRATIONPROPS" val="C:\Users\Emily\Dropbox (E-Content)\PCC WBTs\6_Final Files\FDR\Audio Updates\FDR_Lesson05-Slide11.mp3"/>
  <p:tag name="ARTICULATE_SLIDE_THUMBNAIL_REFRESH" val="1"/>
  <p:tag name="PPSNARRATION" val="9,18794023,C:\Users\Emily\Dropbox (E-Content)\PCC WBTs\7_Final Files 2\FDR\FDR_Lesson5_Final_pptx\Media.ppcx"/>
  <p:tag name="HTML_SHAPEINFO" val="&lt;SlideThumbPath val=&quot;Slide11.PNG&quot;/&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4&quot;/&gt;&lt;/TableIndex&gt;&lt;/ShapeTextInfo&gt;"/>
  <p:tag name="HTML_SHAPEINFO" val="&lt;ThreeDShapeInfo&gt;&lt;uuid val=&quot;&quot;/&gt;&lt;isInvalidForFieldText val=&quot;0&quot;/&gt;&lt;Image&gt;&lt;filename val=&quot;C:\Users\Emily\AppData\Local\Temp\PR\data\asimages\{1A475C65-70DA-4599-9C7E-94F2CA2EBDAA}_11.png&quot;/&gt;&lt;left val=&quot;21&quot;/&gt;&lt;top val=&quot;107&quot;/&gt;&lt;width val=&quot;908&quot;/&gt;&lt;height val=&quot;51&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2B586B-1C69-4DCD-AC7D-E2180056C50C}&quot;/&gt;&lt;isInvalidForFieldText val=&quot;0&quot;/&gt;&lt;Image&gt;&lt;filename val=&quot;C:\Users\Emily\AppData\Local\Temp\PR\data\asimages\{202B586B-1C69-4DCD-AC7D-E2180056C50C}_11.png&quot;/&gt;&lt;left val=&quot;419&quot;/&gt;&lt;top val=&quot;289&quot;/&gt;&lt;width val=&quot;70&quot;/&gt;&lt;height val=&quot;116&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Emily\AppData\Local\Temp\PR\data\asimages\{3F539C96-461B-481F-9D8A-E4F32369FC48}_11.png&quot;/&gt;&lt;left val=&quot;507&quot;/&gt;&lt;top val=&quot;184&quot;/&gt;&lt;width val=&quot;287&quot;/&gt;&lt;height val=&quot;60&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0&quot;/&gt;&lt;lineCharCount val=&quot;11&quot;/&gt;&lt;/TableIndex&gt;&lt;/ShapeTextInfo&gt;"/>
  <p:tag name="HTML_SHAPEINFO" val="&lt;ThreeDShapeInfo&gt;&lt;uuid val=&quot;&quot;/&gt;&lt;isInvalidForFieldText val=&quot;0&quot;/&gt;&lt;Image&gt;&lt;filename val=&quot;C:\Users\Emily\AppData\Local\Temp\PR\data\asimages\{5D4197A1-984F-4527-80B8-BBA57EE17FF8}_11.png&quot;/&gt;&lt;left val=&quot;111&quot;/&gt;&lt;top val=&quot;184&quot;/&gt;&lt;width val=&quot;216&quot;/&gt;&lt;height val=&quot;6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Emily\AppData\Local\Temp\PR\data\asimages\{1943C8E6-5A65-455B-BFD9-E23C3F6C62BD}_11.png&quot;/&gt;&lt;left val=&quot;588&quot;/&gt;&lt;top val=&quot;307&quot;/&gt;&lt;width val=&quot;210&quot;/&gt;&lt;height val=&quot;39&quot;/&gt;&lt;hasText val=&quot;1&quot;/&gt;&lt;/Image&gt;&lt;/ThreeDShape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Emily\AppData\Local\Temp\PR\data\asimages\{4EF06E17-44F7-4091-A575-E4B23DE3AAAB}_11.png&quot;/&gt;&lt;left val=&quot;112&quot;/&gt;&lt;top val=&quot;307&quot;/&gt;&lt;width val=&quot;210&quot;/&gt;&lt;height val=&quot;39&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HTML_SHAPEINFO" val="&lt;ThreeDShapeInfo&gt;&lt;uuid val=&quot;&quot;/&gt;&lt;isInvalidForFieldText val=&quot;0&quot;/&gt;&lt;Image&gt;&lt;filename val=&quot;C:\Users\Emily\AppData\Local\Temp\PR\data\asimages\{034E93C5-28C0-4EF9-A588-6C1D3ED3E537}_11.png&quot;/&gt;&lt;left val=&quot;83&quot;/&gt;&lt;top val=&quot;418&quot;/&gt;&lt;width val=&quot;205&quot;/&gt;&lt;height val=&quot;39&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44&quot;/&gt;&lt;/TableIndex&gt;&lt;/ShapeTextInfo&gt;"/>
  <p:tag name="HTML_SHAPEINFO" val="&lt;ThreeDShapeInfo&gt;&lt;uuid val=&quot;&quot;/&gt;&lt;isInvalidForFieldText val=&quot;0&quot;/&gt;&lt;Image&gt;&lt;filename val=&quot;C:\Users\Emily\AppData\Local\Temp\PR\data\asimages\{06DA85B0-7727-4D34-961A-B31A7D3987BC}_11.png&quot;/&gt;&lt;left val=&quot;111&quot;/&gt;&lt;top val=&quot;470&quot;/&gt;&lt;width val=&quot;502&quot;/&gt;&lt;height val=&quot;60&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HTML_SHAPEINFO" val="&lt;ThreeDShapeInfo&gt;&lt;uuid val=&quot;&quot;/&gt;&lt;isInvalidForFieldText val=&quot;0&quot;/&gt;&lt;Image&gt;&lt;filename val=&quot;C:\Users\Emily\AppData\Local\Temp\PR\data\asimages\{CA3A3BAA-5C05-44CE-B738-13FEBD781C93}_11.png&quot;/&gt;&lt;left val=&quot;673&quot;/&gt;&lt;top val=&quot;415&quot;/&gt;&lt;width val=&quot;113&quot;/&gt;&lt;height val=&quot;39&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7AD29C01-1342-41A0-9547-7D598438C2BD}&quot;/&gt;&lt;isInvalidForFieldText val=&quot;0&quot;/&gt;&lt;Image&gt;&lt;filename val=&quot;C:\Users\Emily\AppData\Local\Temp\PR\data\asimages\{7AD29C01-1342-41A0-9547-7D598438C2BD}_11.png&quot;/&gt;&lt;left val=&quot;518&quot;/&gt;&lt;top val=&quot;315&quot;/&gt;&lt;width val=&quot;89&quot;/&gt;&lt;height val=&quot;86&quot;/&gt;&lt;hasText val=&quot;1&quot;/&gt;&lt;/Image&gt;&lt;/ThreeDShape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E6E0F814-BB96-487C-A0E7-60C05AB2615E}&quot;/&gt;&lt;isInvalidForFieldText val=&quot;0&quot;/&gt;&lt;Image&gt;&lt;filename val=&quot;C:\Users\Emily\AppData\Local\Temp\PR\data\asimages\{E6E0F814-BB96-487C-A0E7-60C05AB2615E}_11.png&quot;/&gt;&lt;left val=&quot;300&quot;/&gt;&lt;top val=&quot;315&quot;/&gt;&lt;width val=&quot;89&quot;/&gt;&lt;height val=&quot;86&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341076C-82A9-4A21-89A6-10650B3B29B5}&quot;/&gt;&lt;isInvalidForFieldText val=&quot;0&quot;/&gt;&lt;Image&gt;&lt;filename val=&quot;C:\Users\Emily\AppData\Local\Temp\PR\data\asimages\{0341076C-82A9-4A21-89A6-10650B3B29B5}_11.png&quot;/&gt;&lt;left val=&quot;575&quot;/&gt;&lt;top val=&quot;249&quot;/&gt;&lt;width val=&quot;89&quot;/&gt;&lt;height val=&quot;86&quot;/&gt;&lt;hasText val=&quot;1&quot;/&gt;&lt;/Image&gt;&lt;/ThreeDShape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0D7D6FEC-B7B7-42E9-87C9-67880E47B7B9}&quot;/&gt;&lt;isInvalidForFieldText val=&quot;0&quot;/&gt;&lt;Image&gt;&lt;filename val=&quot;C:\Users\Emily\AppData\Local\Temp\PR\data\asimages\{0D7D6FEC-B7B7-42E9-87C9-67880E47B7B9}_11.png&quot;/&gt;&lt;left val=&quot;313&quot;/&gt;&lt;top val=&quot;332&quot;/&gt;&lt;width val=&quot;89&quot;/&gt;&lt;height val=&quot;85&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DA0C80B7-6964-4548-AD30-C964010E95DC}&quot;/&gt;&lt;isInvalidForFieldText val=&quot;0&quot;/&gt;&lt;Image&gt;&lt;filename val=&quot;C:\Users\Emily\AppData\Local\Temp\PR\data\asimages\{DA0C80B7-6964-4548-AD30-C964010E95DC}_11.png&quot;/&gt;&lt;left val=&quot;575&quot;/&gt;&lt;top val=&quot;363&quot;/&gt;&lt;width val=&quot;89&quot;/&gt;&lt;height val=&quot;8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PPSNARRATIONPROPS" val="C:\Users\Kevin Monaghan\Dropbox (E-Content)\PCC WBTs - Production Version\5_Pilot\FDR\Audio\FDR_Lesson5-Slide12.mp3"/>
  <p:tag name="ARTICULATE_SLIDE_THUMBNAIL_REFRESH" val="1"/>
  <p:tag name="PPSNARRATION" val="10,18794023,C:\Users\Emily\Dropbox (E-Content)\PCC WBTs\7_Final Files 2\FDR\FDR_Lesson5_Final_pptx\Media.ppcx"/>
  <p:tag name="HTML_SHAPEINFO" val="&lt;SlideThumbPath val=&quot;Slide12.PNG&quot;/&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 name="HTML_SHAPEINFO" val="&lt;ThreeDShapeInfo&gt;&lt;uuid val=&quot;&quot;/&gt;&lt;isInvalidForFieldText val=&quot;0&quot;/&gt;&lt;Image&gt;&lt;filename val=&quot;C:\Users\Emily\AppData\Local\Temp\PR\data\asimages\{B70B29B0-4F44-47FD-8590-B82C3668FE13}_12.png&quot;/&gt;&lt;left val=&quot;21&quot;/&gt;&lt;top val=&quot;107&quot;/&gt;&lt;width val=&quot;908&quot;/&gt;&lt;height val=&quot;51&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1&quot;/&gt;&lt;lineCharCount val=&quot;32&quot;/&gt;&lt;lineCharCount val=&quot;64&quot;/&gt;&lt;lineCharCount val=&quot;47&quot;/&gt;&lt;lineCharCount val=&quot;62&quot;/&gt;&lt;lineCharCount val=&quot;40&quot;/&gt;&lt;lineCharCount val=&quot;33&quot;/&gt;&lt;lineCharCount val=&quot;27&quot;/&gt;&lt;lineCharCount val=&quot;47&quot;/&gt;&lt;/TableIndex&gt;&lt;/ShapeTextInfo&gt;"/>
  <p:tag name="HTML_SHAPEINFO" val="&lt;ThreeDShapeInfo&gt;&lt;uuid val=&quot;&quot;/&gt;&lt;isInvalidForFieldText val=&quot;0&quot;/&gt;&lt;Image&gt;&lt;filename val=&quot;C:\Users\Emily\AppData\Local\Temp\PR\data\asimages\{25ADEF59-D3DB-4EF0-8428-32C36E72DA63}_12.png&quot;/&gt;&lt;left val=&quot;25&quot;/&gt;&lt;top val=&quot;168&quot;/&gt;&lt;width val=&quot;625&quot;/&gt;&lt;height val=&quot;278&quot;/&gt;&lt;hasText val=&quot;1&quot;/&gt;&lt;/Image&gt;&lt;/ThreeDShapeInfo&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53&quot;/&gt;&lt;lineCharCount val=&quot;25&quot;/&gt;&lt;/TableIndex&gt;&lt;/ShapeTextInfo&gt;"/>
  <p:tag name="HTML_SHAPEINFO" val="&lt;ThreeDShapeInfo&gt;&lt;uuid val=&quot;&quot;/&gt;&lt;isInvalidForFieldText val=&quot;0&quot;/&gt;&lt;Image&gt;&lt;filename val=&quot;C:\Users\Emily\AppData\Local\Temp\PR\data\asimages\{0E23161B-C889-41D1-A95B-14BF3A93F6BC}_12.png&quot;/&gt;&lt;left val=&quot;96&quot;/&gt;&lt;top val=&quot;462&quot;/&gt;&lt;width val=&quot;580&quot;/&gt;&lt;height val=&quot;58&quot;/&gt;&lt;hasText val=&quot;1&quot;/&gt;&lt;/Image&gt;&lt;/ThreeDShapeInfo&gt;"/>
</p:tagLst>
</file>

<file path=ppt/tags/tag92.xml><?xml version="1.0" encoding="utf-8"?>
<p:tagLst xmlns:a="http://schemas.openxmlformats.org/drawingml/2006/main" xmlns:r="http://schemas.openxmlformats.org/officeDocument/2006/relationships" xmlns:p="http://schemas.openxmlformats.org/presentationml/2006/main">
  <p:tag name="PPSNARRATIONPROPS" val="C:\Users\Emily\Dropbox (E-Content)\PCC WBTs\5_Pilot\FDR\Audio\Loaded Files\FDR_Lesson6-Slide14.mp3"/>
  <p:tag name="ARTICULATE_SLIDE_THUMBNAIL_REFRESH" val="1"/>
  <p:tag name="PPSNARRATION" val="12,2009910711,C:\Users\Emily\Dropbox (E-Content)\PCC WBTs\7_Final Files 2\FDR\FDR_Lesson6_Final_pptx\Media.ppcx"/>
  <p:tag name="HTML_SHAPEINFO" val="&lt;SlideThumbPath val=&quot;Slide14.PNG&quot;/&gt;"/>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88EB623C-C796-438F-93BF-9B096EC923F3}_14.png&quot;/&gt;&lt;left val=&quot;21&quot;/&gt;&lt;top val=&quot;107&quot;/&gt;&lt;width val=&quot;908&quot;/&gt;&lt;height val=&quot;51&quot;/&gt;&lt;hasText val=&quot;1&quot;/&gt;&lt;/Image&gt;&lt;/ThreeDShapeInfo&gt;"/>
  <p:tag name="PRESENTER_SHAPETEXTINFO" val="&lt;ShapeTextInfo&gt;&lt;TableIndex row=&quot;-1&quot; col=&quot;-1&quot;&gt;&lt;linesCount val=&quot;1&quot;/&gt;&lt;lineCharCount val=&quot;41&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91943530-B719-4BA7-A847-B18EB39A184C}_14.png&quot;/&gt;&lt;left val=&quot;531&quot;/&gt;&lt;top val=&quot;152&quot;/&gt;&lt;width val=&quot;336&quot;/&gt;&lt;height val=&quot;39&quot;/&gt;&lt;hasText val=&quot;1&quot;/&gt;&lt;/Image&gt;&lt;/ThreeDShape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Emily\AppData\Local\Temp\PR\data\asimages\{AD74FA30-A10C-439C-A67B-267C88FB5F48}_14.png&quot;/&gt;&lt;left val=&quot;531&quot;/&gt;&lt;top val=&quot;375&quot;/&gt;&lt;width val=&quot;295&quot;/&gt;&lt;height val=&quot;39&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89889" tIns="44944" rIns="89889" bIns="44944"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defRPr kumimoji="0" lang="en-US" sz="2400" b="1" i="0" u="none" strike="noStrike" cap="none" normalizeH="0" baseline="0" smtClean="0">
            <a:ln>
              <a:noFill/>
            </a:ln>
            <a:solidFill>
              <a:schemeClr val="hlink"/>
            </a:solidFill>
            <a:effectLst/>
            <a:latin typeface="Myriad Web Pro"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89889" tIns="44944" rIns="89889" bIns="44944"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tx2"/>
          </a:buClr>
          <a:buSzPct val="120000"/>
          <a:buFont typeface="Wingdings" pitchFamily="2" charset="2"/>
          <a:buChar char="§"/>
          <a:tabLst/>
          <a:defRPr kumimoji="0" lang="en-US" sz="2400" b="1" i="0" u="none" strike="noStrike" cap="none" normalizeH="0" baseline="0" smtClean="0">
            <a:ln>
              <a:noFill/>
            </a:ln>
            <a:solidFill>
              <a:schemeClr val="hlink"/>
            </a:solidFill>
            <a:effectLst/>
            <a:latin typeface="Myriad Web Pro"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12900</TotalTime>
  <Words>5492</Words>
  <Application>Microsoft Office PowerPoint</Application>
  <PresentationFormat>Custom</PresentationFormat>
  <Paragraphs>365</Paragraphs>
  <Slides>74</Slides>
  <Notes>26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8" baseType="lpstr">
      <vt:lpstr>Arial</vt:lpstr>
      <vt:lpstr>Calibri</vt:lpstr>
      <vt:lpstr>Comic Sans MS</vt:lpstr>
      <vt:lpstr>Courier New</vt:lpstr>
      <vt:lpstr>FontAwesome</vt:lpstr>
      <vt:lpstr>Myriad Web Pro</vt:lpstr>
      <vt:lpstr>PT Sans</vt:lpstr>
      <vt:lpstr>Tahoma</vt:lpstr>
      <vt:lpstr>Times New Roman</vt:lpstr>
      <vt:lpstr>Verdana</vt:lpstr>
      <vt:lpstr>Webdings</vt:lpstr>
      <vt:lpstr>Wingdings</vt:lpstr>
      <vt:lpstr>Blends</vt:lpstr>
      <vt:lpstr>Clip</vt:lpstr>
      <vt:lpstr>Adding Longevity to Concrete Roads</vt:lpstr>
      <vt:lpstr>Concrete Pavement Preservation</vt:lpstr>
      <vt:lpstr>Why Concrete Pavement Preservation   Bellefontaine, Ohio  1925</vt:lpstr>
      <vt:lpstr>Court Avenue is 127 Years Old</vt:lpstr>
      <vt:lpstr>Typical Pavement Performance Curve</vt:lpstr>
      <vt:lpstr>Increased Traffic Carrying Capacity</vt:lpstr>
      <vt:lpstr> Concrete Pavement Preservation Guide</vt:lpstr>
      <vt:lpstr>PowerPoint Presentation</vt:lpstr>
      <vt:lpstr>Map of Mohs Hardness for US Aggregate</vt:lpstr>
      <vt:lpstr>Grinding Versus Milling</vt:lpstr>
      <vt:lpstr>Diamond Blade Components</vt:lpstr>
      <vt:lpstr>Spacers Are Used To Separate the Cutting Blades</vt:lpstr>
      <vt:lpstr>Stacking A Head</vt:lpstr>
      <vt:lpstr>How Blades Create the Corduroy Texture</vt:lpstr>
      <vt:lpstr>Why Blade Spacing is Important</vt:lpstr>
      <vt:lpstr>60 Blades vs 52 Blades per Foot</vt:lpstr>
      <vt:lpstr>Well Constructed Texture</vt:lpstr>
      <vt:lpstr>Diamond Grinding Equipment</vt:lpstr>
      <vt:lpstr>Frames on Diamond Grinder</vt:lpstr>
      <vt:lpstr>Grinding Close to Barriers and Obstructions</vt:lpstr>
      <vt:lpstr>Diamond Grinding Slurry</vt:lpstr>
      <vt:lpstr>Means for Improving pH prior to Slurry Recovery and Disposal</vt:lpstr>
      <vt:lpstr>IGGA Best Management Practices for Slurry Handling</vt:lpstr>
      <vt:lpstr>PowerPoint Presentation</vt:lpstr>
      <vt:lpstr>Dogtails</vt:lpstr>
      <vt:lpstr>Damaged Blades and Non Uniform Texture</vt:lpstr>
      <vt:lpstr>Chatter Produced From Indexing</vt:lpstr>
      <vt:lpstr>Holidays</vt:lpstr>
      <vt:lpstr>Different Types of FDR</vt:lpstr>
      <vt:lpstr>Full-Depth Repair Use</vt:lpstr>
      <vt:lpstr>Repairing Cracking</vt:lpstr>
      <vt:lpstr>Repairing Broken Slabs</vt:lpstr>
      <vt:lpstr>Repairing Joint/Crack Deterioration</vt:lpstr>
      <vt:lpstr>Its Not Only What You See From Above!</vt:lpstr>
      <vt:lpstr>Replacing Vaulted and Shattered Slabs</vt:lpstr>
      <vt:lpstr>Types of Distress That Cannot  Be Addressed</vt:lpstr>
      <vt:lpstr>What Is A Full Depth Repair</vt:lpstr>
      <vt:lpstr>Full Depth Repair</vt:lpstr>
      <vt:lpstr>Full Depth Repair Process</vt:lpstr>
      <vt:lpstr>Identify and Mark Repair Areas</vt:lpstr>
      <vt:lpstr>6 Ft Minimum Width Requirement</vt:lpstr>
      <vt:lpstr>Repair Boundary Determination</vt:lpstr>
      <vt:lpstr>Materials</vt:lpstr>
      <vt:lpstr>PowerPoint Presentation</vt:lpstr>
      <vt:lpstr>Sawing Repair Boundaries</vt:lpstr>
      <vt:lpstr>Wheel Saw Cuts</vt:lpstr>
      <vt:lpstr>Basic Sawing Pattern for Smooth-Faced Perimeter Joints</vt:lpstr>
      <vt:lpstr>Two Types of Longitudinal Joint Face</vt:lpstr>
      <vt:lpstr>Sawing Procedure for Full-Depth, Transverse Cuts</vt:lpstr>
      <vt:lpstr>Removal Methods</vt:lpstr>
      <vt:lpstr>Pin and Chain</vt:lpstr>
      <vt:lpstr>Torque Claw</vt:lpstr>
      <vt:lpstr>Lateral Pressure</vt:lpstr>
      <vt:lpstr>Vacuum Suction</vt:lpstr>
      <vt:lpstr>Breakup and Clean-Out Method: Buffer Cuts</vt:lpstr>
      <vt:lpstr>Base Preparation</vt:lpstr>
      <vt:lpstr>Restore, Grade, and Compact</vt:lpstr>
      <vt:lpstr>Checking Perimeter Edges</vt:lpstr>
      <vt:lpstr>Dowels and Tiebars</vt:lpstr>
      <vt:lpstr>Handheld Drilling</vt:lpstr>
      <vt:lpstr>Base Referenced Drill</vt:lpstr>
      <vt:lpstr>Slab Referenced Drill</vt:lpstr>
      <vt:lpstr>Boom Mounted Drills</vt:lpstr>
      <vt:lpstr>Anchoring Dowel Bars or Tie Bars</vt:lpstr>
      <vt:lpstr>Mixing and Insertion Procedure</vt:lpstr>
      <vt:lpstr>Place Grout Retention Disk &amp; Oil Bars</vt:lpstr>
      <vt:lpstr>Preparing Longitudinal Joint and Installing Separator</vt:lpstr>
      <vt:lpstr>Concrete Placement</vt:lpstr>
      <vt:lpstr>Finish and Texture, Finish the Surface</vt:lpstr>
      <vt:lpstr>Using Skid Steer Screed</vt:lpstr>
      <vt:lpstr>Texturing Repair Surface</vt:lpstr>
      <vt:lpstr>Applying Curing Compound</vt:lpstr>
      <vt:lpstr>Installing Curing Mats</vt:lpstr>
      <vt:lpstr>Questions?</vt:lpstr>
    </vt:vector>
  </TitlesOfParts>
  <Company>LawGibb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CPPC</dc:title>
  <dc:creator>MACTEC</dc:creator>
  <cp:lastModifiedBy>Scofield, Larry</cp:lastModifiedBy>
  <cp:revision>1037</cp:revision>
  <cp:lastPrinted>1601-01-01T00:00:00Z</cp:lastPrinted>
  <dcterms:created xsi:type="dcterms:W3CDTF">2003-02-13T16:13:09Z</dcterms:created>
  <dcterms:modified xsi:type="dcterms:W3CDTF">2020-01-22T00:17:17Z</dcterms:modified>
</cp:coreProperties>
</file>